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7" r:id="rId14"/>
    <p:sldId id="269" r:id="rId15"/>
    <p:sldId id="268" r:id="rId16"/>
    <p:sldId id="270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8" d="100"/>
          <a:sy n="58" d="100"/>
        </p:scale>
        <p:origin x="1520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Relationship Id="rId4" Type="http://schemas.openxmlformats.org/officeDocument/2006/relationships/image" Target="../media/image1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Relationship Id="rId4" Type="http://schemas.openxmlformats.org/officeDocument/2006/relationships/image" Target="../media/image1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28C897-AF71-4B58-81B4-675EC3A55B82}" type="doc">
      <dgm:prSet loTypeId="urn:microsoft.com/office/officeart/2005/8/layout/vProcess5" loCatId="process" qsTypeId="urn:microsoft.com/office/officeart/2005/8/quickstyle/simple1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D418D9CF-293F-4C46-AC6B-C86AF3221786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Supports management for results</a:t>
          </a:r>
        </a:p>
      </dgm:t>
    </dgm:pt>
    <dgm:pt modelId="{A5F7A739-FA64-4385-BDF9-3AE31D87EDE1}" type="parTrans" cxnId="{BA0B97F2-C35A-490E-8A86-44DC05E95F9B}">
      <dgm:prSet/>
      <dgm:spPr/>
      <dgm:t>
        <a:bodyPr/>
        <a:lstStyle/>
        <a:p>
          <a:endParaRPr lang="en-US"/>
        </a:p>
      </dgm:t>
    </dgm:pt>
    <dgm:pt modelId="{455B9537-9260-4DBA-8199-33865987B38D}" type="sibTrans" cxnId="{BA0B97F2-C35A-490E-8A86-44DC05E95F9B}">
      <dgm:prSet/>
      <dgm:spPr/>
      <dgm:t>
        <a:bodyPr/>
        <a:lstStyle/>
        <a:p>
          <a:endParaRPr lang="en-US"/>
        </a:p>
      </dgm:t>
    </dgm:pt>
    <dgm:pt modelId="{39FED9DE-4BD8-4AD1-B4D8-1FB5E1758784}">
      <dgm:prSet/>
      <dgm:spPr/>
      <dgm:t>
        <a:bodyPr/>
        <a:lstStyle/>
        <a:p>
          <a:r>
            <a:rPr lang="en-US" dirty="0"/>
            <a:t>• </a:t>
          </a:r>
          <a:r>
            <a:rPr lang="en-US" b="1" dirty="0">
              <a:solidFill>
                <a:schemeClr val="tx1"/>
              </a:solidFill>
            </a:rPr>
            <a:t>Enables evidence-based decision making</a:t>
          </a:r>
        </a:p>
      </dgm:t>
    </dgm:pt>
    <dgm:pt modelId="{0E280647-A0C2-429F-A813-121112A08485}" type="parTrans" cxnId="{C268C125-8CD5-4E97-80CC-940D8ACAFEE3}">
      <dgm:prSet/>
      <dgm:spPr/>
      <dgm:t>
        <a:bodyPr/>
        <a:lstStyle/>
        <a:p>
          <a:endParaRPr lang="en-US"/>
        </a:p>
      </dgm:t>
    </dgm:pt>
    <dgm:pt modelId="{F1621139-43DD-458B-A46F-5A77A650AA92}" type="sibTrans" cxnId="{C268C125-8CD5-4E97-80CC-940D8ACAFEE3}">
      <dgm:prSet/>
      <dgm:spPr/>
      <dgm:t>
        <a:bodyPr/>
        <a:lstStyle/>
        <a:p>
          <a:endParaRPr lang="en-US"/>
        </a:p>
      </dgm:t>
    </dgm:pt>
    <dgm:pt modelId="{2EDDAF1C-5F1D-4DF8-B77F-9CA480EE5ED1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Tracks progress over project life</a:t>
          </a:r>
        </a:p>
      </dgm:t>
    </dgm:pt>
    <dgm:pt modelId="{D1D05FE4-D753-4EDB-AD12-F884217D10FE}" type="parTrans" cxnId="{66F7AA13-292B-4EA5-B2B7-0058F8C4EFE1}">
      <dgm:prSet/>
      <dgm:spPr/>
      <dgm:t>
        <a:bodyPr/>
        <a:lstStyle/>
        <a:p>
          <a:endParaRPr lang="en-US"/>
        </a:p>
      </dgm:t>
    </dgm:pt>
    <dgm:pt modelId="{3D48C911-6B17-45F2-8E2A-6B6653058EFB}" type="sibTrans" cxnId="{66F7AA13-292B-4EA5-B2B7-0058F8C4EFE1}">
      <dgm:prSet/>
      <dgm:spPr/>
      <dgm:t>
        <a:bodyPr/>
        <a:lstStyle/>
        <a:p>
          <a:endParaRPr lang="en-US"/>
        </a:p>
      </dgm:t>
    </dgm:pt>
    <dgm:pt modelId="{EAAF51E6-9A4A-4CC0-82C8-E1AE905D497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Demonstrates accountability</a:t>
          </a:r>
        </a:p>
      </dgm:t>
    </dgm:pt>
    <dgm:pt modelId="{0F0A2010-72A3-4C3E-B1A8-75BAF0697CE3}" type="parTrans" cxnId="{15ECAF01-3BC9-4819-8B9C-F9ACF1EF886E}">
      <dgm:prSet/>
      <dgm:spPr/>
      <dgm:t>
        <a:bodyPr/>
        <a:lstStyle/>
        <a:p>
          <a:endParaRPr lang="en-US"/>
        </a:p>
      </dgm:t>
    </dgm:pt>
    <dgm:pt modelId="{62CDC83A-8817-45EE-A1B8-40C989F15D99}" type="sibTrans" cxnId="{15ECAF01-3BC9-4819-8B9C-F9ACF1EF886E}">
      <dgm:prSet/>
      <dgm:spPr/>
      <dgm:t>
        <a:bodyPr/>
        <a:lstStyle/>
        <a:p>
          <a:endParaRPr lang="en-US"/>
        </a:p>
      </dgm:t>
    </dgm:pt>
    <dgm:pt modelId="{4E203FD6-2E73-492C-97B3-6DFC671FC7C9}" type="pres">
      <dgm:prSet presAssocID="{5028C897-AF71-4B58-81B4-675EC3A55B82}" presName="outerComposite" presStyleCnt="0">
        <dgm:presLayoutVars>
          <dgm:chMax val="5"/>
          <dgm:dir/>
          <dgm:resizeHandles val="exact"/>
        </dgm:presLayoutVars>
      </dgm:prSet>
      <dgm:spPr/>
    </dgm:pt>
    <dgm:pt modelId="{B703CB3A-B45B-4816-947B-8B67DFFC1314}" type="pres">
      <dgm:prSet presAssocID="{5028C897-AF71-4B58-81B4-675EC3A55B82}" presName="dummyMaxCanvas" presStyleCnt="0">
        <dgm:presLayoutVars/>
      </dgm:prSet>
      <dgm:spPr/>
    </dgm:pt>
    <dgm:pt modelId="{3C14047A-FDB4-4275-A3A3-FBD2E415519C}" type="pres">
      <dgm:prSet presAssocID="{5028C897-AF71-4B58-81B4-675EC3A55B82}" presName="FourNodes_1" presStyleLbl="node1" presStyleIdx="0" presStyleCnt="4">
        <dgm:presLayoutVars>
          <dgm:bulletEnabled val="1"/>
        </dgm:presLayoutVars>
      </dgm:prSet>
      <dgm:spPr/>
    </dgm:pt>
    <dgm:pt modelId="{DD6DF9FA-C5A9-4F38-A31B-E06FC39C331C}" type="pres">
      <dgm:prSet presAssocID="{5028C897-AF71-4B58-81B4-675EC3A55B82}" presName="FourNodes_2" presStyleLbl="node1" presStyleIdx="1" presStyleCnt="4">
        <dgm:presLayoutVars>
          <dgm:bulletEnabled val="1"/>
        </dgm:presLayoutVars>
      </dgm:prSet>
      <dgm:spPr/>
    </dgm:pt>
    <dgm:pt modelId="{9C66DEDF-EE62-4220-8A93-B018397E2BB6}" type="pres">
      <dgm:prSet presAssocID="{5028C897-AF71-4B58-81B4-675EC3A55B82}" presName="FourNodes_3" presStyleLbl="node1" presStyleIdx="2" presStyleCnt="4">
        <dgm:presLayoutVars>
          <dgm:bulletEnabled val="1"/>
        </dgm:presLayoutVars>
      </dgm:prSet>
      <dgm:spPr/>
    </dgm:pt>
    <dgm:pt modelId="{F68368E4-7207-49FC-AA4C-8010507947A7}" type="pres">
      <dgm:prSet presAssocID="{5028C897-AF71-4B58-81B4-675EC3A55B82}" presName="FourNodes_4" presStyleLbl="node1" presStyleIdx="3" presStyleCnt="4">
        <dgm:presLayoutVars>
          <dgm:bulletEnabled val="1"/>
        </dgm:presLayoutVars>
      </dgm:prSet>
      <dgm:spPr/>
    </dgm:pt>
    <dgm:pt modelId="{5780C782-745F-4C3A-B629-22DDEFCBBB3D}" type="pres">
      <dgm:prSet presAssocID="{5028C897-AF71-4B58-81B4-675EC3A55B82}" presName="FourConn_1-2" presStyleLbl="fgAccFollowNode1" presStyleIdx="0" presStyleCnt="3">
        <dgm:presLayoutVars>
          <dgm:bulletEnabled val="1"/>
        </dgm:presLayoutVars>
      </dgm:prSet>
      <dgm:spPr/>
    </dgm:pt>
    <dgm:pt modelId="{C60EEA10-1808-46D0-8904-A2E0306E2D2E}" type="pres">
      <dgm:prSet presAssocID="{5028C897-AF71-4B58-81B4-675EC3A55B82}" presName="FourConn_2-3" presStyleLbl="fgAccFollowNode1" presStyleIdx="1" presStyleCnt="3">
        <dgm:presLayoutVars>
          <dgm:bulletEnabled val="1"/>
        </dgm:presLayoutVars>
      </dgm:prSet>
      <dgm:spPr/>
    </dgm:pt>
    <dgm:pt modelId="{46386F7D-4C73-4573-A613-D8732497872B}" type="pres">
      <dgm:prSet presAssocID="{5028C897-AF71-4B58-81B4-675EC3A55B82}" presName="FourConn_3-4" presStyleLbl="fgAccFollowNode1" presStyleIdx="2" presStyleCnt="3">
        <dgm:presLayoutVars>
          <dgm:bulletEnabled val="1"/>
        </dgm:presLayoutVars>
      </dgm:prSet>
      <dgm:spPr/>
    </dgm:pt>
    <dgm:pt modelId="{CFB290B9-551F-4386-8182-13F85E4A4FBE}" type="pres">
      <dgm:prSet presAssocID="{5028C897-AF71-4B58-81B4-675EC3A55B82}" presName="FourNodes_1_text" presStyleLbl="node1" presStyleIdx="3" presStyleCnt="4">
        <dgm:presLayoutVars>
          <dgm:bulletEnabled val="1"/>
        </dgm:presLayoutVars>
      </dgm:prSet>
      <dgm:spPr/>
    </dgm:pt>
    <dgm:pt modelId="{FE36661D-13DB-4784-8050-D7A0AF5493ED}" type="pres">
      <dgm:prSet presAssocID="{5028C897-AF71-4B58-81B4-675EC3A55B82}" presName="FourNodes_2_text" presStyleLbl="node1" presStyleIdx="3" presStyleCnt="4">
        <dgm:presLayoutVars>
          <dgm:bulletEnabled val="1"/>
        </dgm:presLayoutVars>
      </dgm:prSet>
      <dgm:spPr/>
    </dgm:pt>
    <dgm:pt modelId="{510F84B4-A51D-4D2E-91BA-C11C34CC3B4B}" type="pres">
      <dgm:prSet presAssocID="{5028C897-AF71-4B58-81B4-675EC3A55B82}" presName="FourNodes_3_text" presStyleLbl="node1" presStyleIdx="3" presStyleCnt="4">
        <dgm:presLayoutVars>
          <dgm:bulletEnabled val="1"/>
        </dgm:presLayoutVars>
      </dgm:prSet>
      <dgm:spPr/>
    </dgm:pt>
    <dgm:pt modelId="{8F15C3B6-246C-4A39-A399-364C2B13692E}" type="pres">
      <dgm:prSet presAssocID="{5028C897-AF71-4B58-81B4-675EC3A55B8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5ECAF01-3BC9-4819-8B9C-F9ACF1EF886E}" srcId="{5028C897-AF71-4B58-81B4-675EC3A55B82}" destId="{EAAF51E6-9A4A-4CC0-82C8-E1AE905D4973}" srcOrd="3" destOrd="0" parTransId="{0F0A2010-72A3-4C3E-B1A8-75BAF0697CE3}" sibTransId="{62CDC83A-8817-45EE-A1B8-40C989F15D99}"/>
    <dgm:cxn modelId="{57F4EA08-0244-4AAE-981F-D9283CD2B629}" type="presOf" srcId="{2EDDAF1C-5F1D-4DF8-B77F-9CA480EE5ED1}" destId="{9C66DEDF-EE62-4220-8A93-B018397E2BB6}" srcOrd="0" destOrd="0" presId="urn:microsoft.com/office/officeart/2005/8/layout/vProcess5"/>
    <dgm:cxn modelId="{66F7AA13-292B-4EA5-B2B7-0058F8C4EFE1}" srcId="{5028C897-AF71-4B58-81B4-675EC3A55B82}" destId="{2EDDAF1C-5F1D-4DF8-B77F-9CA480EE5ED1}" srcOrd="2" destOrd="0" parTransId="{D1D05FE4-D753-4EDB-AD12-F884217D10FE}" sibTransId="{3D48C911-6B17-45F2-8E2A-6B6653058EFB}"/>
    <dgm:cxn modelId="{C268C125-8CD5-4E97-80CC-940D8ACAFEE3}" srcId="{5028C897-AF71-4B58-81B4-675EC3A55B82}" destId="{39FED9DE-4BD8-4AD1-B4D8-1FB5E1758784}" srcOrd="1" destOrd="0" parTransId="{0E280647-A0C2-429F-A813-121112A08485}" sibTransId="{F1621139-43DD-458B-A46F-5A77A650AA92}"/>
    <dgm:cxn modelId="{5BF61C27-275F-45FC-8483-297A0D170C4A}" type="presOf" srcId="{EAAF51E6-9A4A-4CC0-82C8-E1AE905D4973}" destId="{8F15C3B6-246C-4A39-A399-364C2B13692E}" srcOrd="1" destOrd="0" presId="urn:microsoft.com/office/officeart/2005/8/layout/vProcess5"/>
    <dgm:cxn modelId="{159A1269-5600-4CE6-8CF3-E38E516CD934}" type="presOf" srcId="{D418D9CF-293F-4C46-AC6B-C86AF3221786}" destId="{3C14047A-FDB4-4275-A3A3-FBD2E415519C}" srcOrd="0" destOrd="0" presId="urn:microsoft.com/office/officeart/2005/8/layout/vProcess5"/>
    <dgm:cxn modelId="{AB038758-53AE-435C-AFA2-5E635533310F}" type="presOf" srcId="{5028C897-AF71-4B58-81B4-675EC3A55B82}" destId="{4E203FD6-2E73-492C-97B3-6DFC671FC7C9}" srcOrd="0" destOrd="0" presId="urn:microsoft.com/office/officeart/2005/8/layout/vProcess5"/>
    <dgm:cxn modelId="{1020AB86-33F0-4037-A412-586D261D847D}" type="presOf" srcId="{2EDDAF1C-5F1D-4DF8-B77F-9CA480EE5ED1}" destId="{510F84B4-A51D-4D2E-91BA-C11C34CC3B4B}" srcOrd="1" destOrd="0" presId="urn:microsoft.com/office/officeart/2005/8/layout/vProcess5"/>
    <dgm:cxn modelId="{CD5F078C-5EE8-4EE8-B93D-6B797A2A536B}" type="presOf" srcId="{39FED9DE-4BD8-4AD1-B4D8-1FB5E1758784}" destId="{DD6DF9FA-C5A9-4F38-A31B-E06FC39C331C}" srcOrd="0" destOrd="0" presId="urn:microsoft.com/office/officeart/2005/8/layout/vProcess5"/>
    <dgm:cxn modelId="{5C4F30A0-6B68-4915-ADFD-0CF9A842DE4F}" type="presOf" srcId="{3D48C911-6B17-45F2-8E2A-6B6653058EFB}" destId="{46386F7D-4C73-4573-A613-D8732497872B}" srcOrd="0" destOrd="0" presId="urn:microsoft.com/office/officeart/2005/8/layout/vProcess5"/>
    <dgm:cxn modelId="{A5CA4FA4-9FF4-4321-B134-DAD7F9EBFF40}" type="presOf" srcId="{D418D9CF-293F-4C46-AC6B-C86AF3221786}" destId="{CFB290B9-551F-4386-8182-13F85E4A4FBE}" srcOrd="1" destOrd="0" presId="urn:microsoft.com/office/officeart/2005/8/layout/vProcess5"/>
    <dgm:cxn modelId="{25A923B9-4665-4F6C-8845-2DE6497E5384}" type="presOf" srcId="{455B9537-9260-4DBA-8199-33865987B38D}" destId="{5780C782-745F-4C3A-B629-22DDEFCBBB3D}" srcOrd="0" destOrd="0" presId="urn:microsoft.com/office/officeart/2005/8/layout/vProcess5"/>
    <dgm:cxn modelId="{64FFEEC8-86B9-4AC6-9647-72DB56047FA9}" type="presOf" srcId="{39FED9DE-4BD8-4AD1-B4D8-1FB5E1758784}" destId="{FE36661D-13DB-4784-8050-D7A0AF5493ED}" srcOrd="1" destOrd="0" presId="urn:microsoft.com/office/officeart/2005/8/layout/vProcess5"/>
    <dgm:cxn modelId="{3F0D5FCB-6C7C-4E32-B645-F3BF30753C01}" type="presOf" srcId="{EAAF51E6-9A4A-4CC0-82C8-E1AE905D4973}" destId="{F68368E4-7207-49FC-AA4C-8010507947A7}" srcOrd="0" destOrd="0" presId="urn:microsoft.com/office/officeart/2005/8/layout/vProcess5"/>
    <dgm:cxn modelId="{103C1ACF-1249-48BB-9D85-439CD1AE199E}" type="presOf" srcId="{F1621139-43DD-458B-A46F-5A77A650AA92}" destId="{C60EEA10-1808-46D0-8904-A2E0306E2D2E}" srcOrd="0" destOrd="0" presId="urn:microsoft.com/office/officeart/2005/8/layout/vProcess5"/>
    <dgm:cxn modelId="{BA0B97F2-C35A-490E-8A86-44DC05E95F9B}" srcId="{5028C897-AF71-4B58-81B4-675EC3A55B82}" destId="{D418D9CF-293F-4C46-AC6B-C86AF3221786}" srcOrd="0" destOrd="0" parTransId="{A5F7A739-FA64-4385-BDF9-3AE31D87EDE1}" sibTransId="{455B9537-9260-4DBA-8199-33865987B38D}"/>
    <dgm:cxn modelId="{9B0A3D30-049B-4E2E-B2D2-8A0E071AC67D}" type="presParOf" srcId="{4E203FD6-2E73-492C-97B3-6DFC671FC7C9}" destId="{B703CB3A-B45B-4816-947B-8B67DFFC1314}" srcOrd="0" destOrd="0" presId="urn:microsoft.com/office/officeart/2005/8/layout/vProcess5"/>
    <dgm:cxn modelId="{857EB80C-1092-4429-AD00-FF813DF1CDB4}" type="presParOf" srcId="{4E203FD6-2E73-492C-97B3-6DFC671FC7C9}" destId="{3C14047A-FDB4-4275-A3A3-FBD2E415519C}" srcOrd="1" destOrd="0" presId="urn:microsoft.com/office/officeart/2005/8/layout/vProcess5"/>
    <dgm:cxn modelId="{568DAB58-C0B8-4B2C-A4A6-C97B9C39FF4B}" type="presParOf" srcId="{4E203FD6-2E73-492C-97B3-6DFC671FC7C9}" destId="{DD6DF9FA-C5A9-4F38-A31B-E06FC39C331C}" srcOrd="2" destOrd="0" presId="urn:microsoft.com/office/officeart/2005/8/layout/vProcess5"/>
    <dgm:cxn modelId="{797C66E6-441A-43D2-AD28-6C27BACB733A}" type="presParOf" srcId="{4E203FD6-2E73-492C-97B3-6DFC671FC7C9}" destId="{9C66DEDF-EE62-4220-8A93-B018397E2BB6}" srcOrd="3" destOrd="0" presId="urn:microsoft.com/office/officeart/2005/8/layout/vProcess5"/>
    <dgm:cxn modelId="{30F2C33C-8BA0-49A1-82F6-DDBE38583FA7}" type="presParOf" srcId="{4E203FD6-2E73-492C-97B3-6DFC671FC7C9}" destId="{F68368E4-7207-49FC-AA4C-8010507947A7}" srcOrd="4" destOrd="0" presId="urn:microsoft.com/office/officeart/2005/8/layout/vProcess5"/>
    <dgm:cxn modelId="{C329A7AF-FF42-4E54-B28C-B797C4721C6F}" type="presParOf" srcId="{4E203FD6-2E73-492C-97B3-6DFC671FC7C9}" destId="{5780C782-745F-4C3A-B629-22DDEFCBBB3D}" srcOrd="5" destOrd="0" presId="urn:microsoft.com/office/officeart/2005/8/layout/vProcess5"/>
    <dgm:cxn modelId="{C70FFAA9-825B-4878-8DC0-F9D71238A654}" type="presParOf" srcId="{4E203FD6-2E73-492C-97B3-6DFC671FC7C9}" destId="{C60EEA10-1808-46D0-8904-A2E0306E2D2E}" srcOrd="6" destOrd="0" presId="urn:microsoft.com/office/officeart/2005/8/layout/vProcess5"/>
    <dgm:cxn modelId="{3C55A480-8C1E-476E-A7F2-8BF39D955806}" type="presParOf" srcId="{4E203FD6-2E73-492C-97B3-6DFC671FC7C9}" destId="{46386F7D-4C73-4573-A613-D8732497872B}" srcOrd="7" destOrd="0" presId="urn:microsoft.com/office/officeart/2005/8/layout/vProcess5"/>
    <dgm:cxn modelId="{59159664-7DFE-42B0-84FD-B97F708B565D}" type="presParOf" srcId="{4E203FD6-2E73-492C-97B3-6DFC671FC7C9}" destId="{CFB290B9-551F-4386-8182-13F85E4A4FBE}" srcOrd="8" destOrd="0" presId="urn:microsoft.com/office/officeart/2005/8/layout/vProcess5"/>
    <dgm:cxn modelId="{43833538-0997-47CF-A0F4-EC50BFD2D6E8}" type="presParOf" srcId="{4E203FD6-2E73-492C-97B3-6DFC671FC7C9}" destId="{FE36661D-13DB-4784-8050-D7A0AF5493ED}" srcOrd="9" destOrd="0" presId="urn:microsoft.com/office/officeart/2005/8/layout/vProcess5"/>
    <dgm:cxn modelId="{E3C7CCA6-E28B-47ED-86FE-7699A65E0E20}" type="presParOf" srcId="{4E203FD6-2E73-492C-97B3-6DFC671FC7C9}" destId="{510F84B4-A51D-4D2E-91BA-C11C34CC3B4B}" srcOrd="10" destOrd="0" presId="urn:microsoft.com/office/officeart/2005/8/layout/vProcess5"/>
    <dgm:cxn modelId="{14635F42-79A4-4E54-B6CF-3849FBA23EF1}" type="presParOf" srcId="{4E203FD6-2E73-492C-97B3-6DFC671FC7C9}" destId="{8F15C3B6-246C-4A39-A399-364C2B13692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9655B15-384B-4884-84B7-7A0D6C162044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69C7500-86AD-430A-B47A-CB658062374A}">
      <dgm:prSet custT="1"/>
      <dgm:spPr/>
      <dgm:t>
        <a:bodyPr/>
        <a:lstStyle/>
        <a:p>
          <a:r>
            <a:rPr lang="en-US" sz="2000" b="1" dirty="0"/>
            <a:t>1. Copy results from Logic Model</a:t>
          </a:r>
        </a:p>
      </dgm:t>
    </dgm:pt>
    <dgm:pt modelId="{B629409B-0296-404E-91DC-A1EC1DD18D2C}" type="parTrans" cxnId="{BD3ADA9A-0A5E-4D5E-BE0F-B0D899FDF0BC}">
      <dgm:prSet/>
      <dgm:spPr/>
      <dgm:t>
        <a:bodyPr/>
        <a:lstStyle/>
        <a:p>
          <a:endParaRPr lang="en-US" sz="2000" b="1"/>
        </a:p>
      </dgm:t>
    </dgm:pt>
    <dgm:pt modelId="{272FE518-9F8C-4921-841C-937ED0C098F7}" type="sibTrans" cxnId="{BD3ADA9A-0A5E-4D5E-BE0F-B0D899FDF0BC}">
      <dgm:prSet/>
      <dgm:spPr/>
      <dgm:t>
        <a:bodyPr/>
        <a:lstStyle/>
        <a:p>
          <a:endParaRPr lang="en-US" sz="2000" b="1"/>
        </a:p>
      </dgm:t>
    </dgm:pt>
    <dgm:pt modelId="{A6888393-445E-4C10-86AD-52FB44E640B3}">
      <dgm:prSet custT="1"/>
      <dgm:spPr/>
      <dgm:t>
        <a:bodyPr/>
        <a:lstStyle/>
        <a:p>
          <a:r>
            <a:rPr lang="en-US" sz="2000" b="1"/>
            <a:t>2. Formulate indicators</a:t>
          </a:r>
        </a:p>
      </dgm:t>
    </dgm:pt>
    <dgm:pt modelId="{EB5B7D16-ACC4-4BE0-AB73-894D1D40352B}" type="parTrans" cxnId="{F026AC0C-61E9-431B-AC89-690460EB0E17}">
      <dgm:prSet/>
      <dgm:spPr/>
      <dgm:t>
        <a:bodyPr/>
        <a:lstStyle/>
        <a:p>
          <a:endParaRPr lang="en-US" sz="2000" b="1"/>
        </a:p>
      </dgm:t>
    </dgm:pt>
    <dgm:pt modelId="{0939893E-CEF4-44B6-9E97-A0D31478A3A8}" type="sibTrans" cxnId="{F026AC0C-61E9-431B-AC89-690460EB0E17}">
      <dgm:prSet/>
      <dgm:spPr/>
      <dgm:t>
        <a:bodyPr/>
        <a:lstStyle/>
        <a:p>
          <a:endParaRPr lang="en-US" sz="2000" b="1"/>
        </a:p>
      </dgm:t>
    </dgm:pt>
    <dgm:pt modelId="{0C810F24-BF71-41F0-A491-CEE77944753B}">
      <dgm:prSet custT="1"/>
      <dgm:spPr/>
      <dgm:t>
        <a:bodyPr/>
        <a:lstStyle/>
        <a:p>
          <a:r>
            <a:rPr lang="en-US" sz="2000" b="1"/>
            <a:t>3. Define sources, methods, frequency, responsibility</a:t>
          </a:r>
        </a:p>
      </dgm:t>
    </dgm:pt>
    <dgm:pt modelId="{7DEB95C7-6E58-4F5B-BB45-30CCCA081B7B}" type="parTrans" cxnId="{4AED29FE-4F61-4D6D-9909-314338FE09BD}">
      <dgm:prSet/>
      <dgm:spPr/>
      <dgm:t>
        <a:bodyPr/>
        <a:lstStyle/>
        <a:p>
          <a:endParaRPr lang="en-US" sz="2000" b="1"/>
        </a:p>
      </dgm:t>
    </dgm:pt>
    <dgm:pt modelId="{9053F2BB-B8E7-42DC-818A-95F17807333D}" type="sibTrans" cxnId="{4AED29FE-4F61-4D6D-9909-314338FE09BD}">
      <dgm:prSet/>
      <dgm:spPr/>
      <dgm:t>
        <a:bodyPr/>
        <a:lstStyle/>
        <a:p>
          <a:endParaRPr lang="en-US" sz="2000" b="1"/>
        </a:p>
      </dgm:t>
    </dgm:pt>
    <dgm:pt modelId="{B0A9450B-EC65-48B2-9291-2A14A3300BFC}">
      <dgm:prSet custT="1"/>
      <dgm:spPr/>
      <dgm:t>
        <a:bodyPr/>
        <a:lstStyle/>
        <a:p>
          <a:r>
            <a:rPr lang="en-US" sz="2000" b="1"/>
            <a:t>4. Enter baseline data</a:t>
          </a:r>
        </a:p>
      </dgm:t>
    </dgm:pt>
    <dgm:pt modelId="{261FF234-6E7A-4FEE-8C8E-EABC84D15E8D}" type="parTrans" cxnId="{9C115117-6302-415E-A1B3-1E189519E09C}">
      <dgm:prSet/>
      <dgm:spPr/>
      <dgm:t>
        <a:bodyPr/>
        <a:lstStyle/>
        <a:p>
          <a:endParaRPr lang="en-US" sz="2000" b="1"/>
        </a:p>
      </dgm:t>
    </dgm:pt>
    <dgm:pt modelId="{DEA2DDB8-384B-44B0-B142-0B48C72CE7BB}" type="sibTrans" cxnId="{9C115117-6302-415E-A1B3-1E189519E09C}">
      <dgm:prSet/>
      <dgm:spPr/>
      <dgm:t>
        <a:bodyPr/>
        <a:lstStyle/>
        <a:p>
          <a:endParaRPr lang="en-US" sz="2000" b="1"/>
        </a:p>
      </dgm:t>
    </dgm:pt>
    <dgm:pt modelId="{56463493-7069-4023-9E89-3ADFDF67BFF9}">
      <dgm:prSet custT="1"/>
      <dgm:spPr/>
      <dgm:t>
        <a:bodyPr/>
        <a:lstStyle/>
        <a:p>
          <a:r>
            <a:rPr lang="en-US" sz="2000" b="1"/>
            <a:t>5. Set targets</a:t>
          </a:r>
        </a:p>
      </dgm:t>
    </dgm:pt>
    <dgm:pt modelId="{0248C073-6A65-464E-9685-64C5B12F6BF6}" type="parTrans" cxnId="{7B112A06-206C-47F3-9E4C-2790D0062A48}">
      <dgm:prSet/>
      <dgm:spPr/>
      <dgm:t>
        <a:bodyPr/>
        <a:lstStyle/>
        <a:p>
          <a:endParaRPr lang="en-US" sz="2000" b="1"/>
        </a:p>
      </dgm:t>
    </dgm:pt>
    <dgm:pt modelId="{359E0B4B-54E9-4238-A846-DD8C379A406A}" type="sibTrans" cxnId="{7B112A06-206C-47F3-9E4C-2790D0062A48}">
      <dgm:prSet/>
      <dgm:spPr/>
      <dgm:t>
        <a:bodyPr/>
        <a:lstStyle/>
        <a:p>
          <a:endParaRPr lang="en-US" sz="2000" b="1"/>
        </a:p>
      </dgm:t>
    </dgm:pt>
    <dgm:pt modelId="{6FB6931B-3C0D-48C3-91BE-F5992B5D0C88}">
      <dgm:prSet custT="1"/>
      <dgm:spPr/>
      <dgm:t>
        <a:bodyPr/>
        <a:lstStyle/>
        <a:p>
          <a:r>
            <a:rPr lang="en-US" sz="2000" b="1"/>
            <a:t>6. Draft M&amp;E Plan</a:t>
          </a:r>
        </a:p>
      </dgm:t>
    </dgm:pt>
    <dgm:pt modelId="{70B6DFA2-09EF-47B6-A8FE-4030BDBCB3D9}" type="parTrans" cxnId="{2FC61E67-4EC8-44C8-8EF1-922BABB492A7}">
      <dgm:prSet/>
      <dgm:spPr/>
      <dgm:t>
        <a:bodyPr/>
        <a:lstStyle/>
        <a:p>
          <a:endParaRPr lang="en-US" sz="2000" b="1"/>
        </a:p>
      </dgm:t>
    </dgm:pt>
    <dgm:pt modelId="{80F1B54A-C044-4B90-85C2-0C3B8BF9B52B}" type="sibTrans" cxnId="{2FC61E67-4EC8-44C8-8EF1-922BABB492A7}">
      <dgm:prSet/>
      <dgm:spPr/>
      <dgm:t>
        <a:bodyPr/>
        <a:lstStyle/>
        <a:p>
          <a:endParaRPr lang="en-US" sz="2000" b="1"/>
        </a:p>
      </dgm:t>
    </dgm:pt>
    <dgm:pt modelId="{8260509F-2244-47A8-BB52-3336394DE88B}" type="pres">
      <dgm:prSet presAssocID="{C9655B15-384B-4884-84B7-7A0D6C162044}" presName="root" presStyleCnt="0">
        <dgm:presLayoutVars>
          <dgm:dir/>
          <dgm:resizeHandles val="exact"/>
        </dgm:presLayoutVars>
      </dgm:prSet>
      <dgm:spPr/>
    </dgm:pt>
    <dgm:pt modelId="{B65B3957-9DFF-4984-AD9C-5DA53AAA1242}" type="pres">
      <dgm:prSet presAssocID="{C9655B15-384B-4884-84B7-7A0D6C162044}" presName="container" presStyleCnt="0">
        <dgm:presLayoutVars>
          <dgm:dir/>
          <dgm:resizeHandles val="exact"/>
        </dgm:presLayoutVars>
      </dgm:prSet>
      <dgm:spPr/>
    </dgm:pt>
    <dgm:pt modelId="{55628370-3AF9-448A-95EF-996F8C4A9C46}" type="pres">
      <dgm:prSet presAssocID="{769C7500-86AD-430A-B47A-CB658062374A}" presName="compNode" presStyleCnt="0"/>
      <dgm:spPr/>
    </dgm:pt>
    <dgm:pt modelId="{8FE48D62-EB74-40BA-B7B7-C3633F745AAF}" type="pres">
      <dgm:prSet presAssocID="{769C7500-86AD-430A-B47A-CB658062374A}" presName="iconBgRect" presStyleLbl="bgShp" presStyleIdx="0" presStyleCnt="6"/>
      <dgm:spPr/>
    </dgm:pt>
    <dgm:pt modelId="{F7AA9D06-C5E4-4AB4-BA09-931987F29EBA}" type="pres">
      <dgm:prSet presAssocID="{769C7500-86AD-430A-B47A-CB658062374A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D76A621F-AF3F-4767-8B51-1FF5DB328226}" type="pres">
      <dgm:prSet presAssocID="{769C7500-86AD-430A-B47A-CB658062374A}" presName="spaceRect" presStyleCnt="0"/>
      <dgm:spPr/>
    </dgm:pt>
    <dgm:pt modelId="{D6CD00D7-CEE6-41EB-9A56-5A60F5D14D75}" type="pres">
      <dgm:prSet presAssocID="{769C7500-86AD-430A-B47A-CB658062374A}" presName="textRect" presStyleLbl="revTx" presStyleIdx="0" presStyleCnt="6">
        <dgm:presLayoutVars>
          <dgm:chMax val="1"/>
          <dgm:chPref val="1"/>
        </dgm:presLayoutVars>
      </dgm:prSet>
      <dgm:spPr/>
    </dgm:pt>
    <dgm:pt modelId="{43469321-0237-4C0A-AC8E-EF52EC30DAA1}" type="pres">
      <dgm:prSet presAssocID="{272FE518-9F8C-4921-841C-937ED0C098F7}" presName="sibTrans" presStyleLbl="sibTrans2D1" presStyleIdx="0" presStyleCnt="0"/>
      <dgm:spPr/>
    </dgm:pt>
    <dgm:pt modelId="{86FD291A-8F11-49F6-94D8-FA09466D6AA1}" type="pres">
      <dgm:prSet presAssocID="{A6888393-445E-4C10-86AD-52FB44E640B3}" presName="compNode" presStyleCnt="0"/>
      <dgm:spPr/>
    </dgm:pt>
    <dgm:pt modelId="{B1FD9528-7DD3-4822-820B-437C06334CE8}" type="pres">
      <dgm:prSet presAssocID="{A6888393-445E-4C10-86AD-52FB44E640B3}" presName="iconBgRect" presStyleLbl="bgShp" presStyleIdx="1" presStyleCnt="6"/>
      <dgm:spPr/>
    </dgm:pt>
    <dgm:pt modelId="{0C37A9FA-DCAA-4EE2-BB9C-D685CE7056BE}" type="pres">
      <dgm:prSet presAssocID="{A6888393-445E-4C10-86AD-52FB44E640B3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5F69BEC7-54D0-477A-BAB9-60F89B6893AB}" type="pres">
      <dgm:prSet presAssocID="{A6888393-445E-4C10-86AD-52FB44E640B3}" presName="spaceRect" presStyleCnt="0"/>
      <dgm:spPr/>
    </dgm:pt>
    <dgm:pt modelId="{761EE32F-80EB-4E22-A788-5A4BF943D6F6}" type="pres">
      <dgm:prSet presAssocID="{A6888393-445E-4C10-86AD-52FB44E640B3}" presName="textRect" presStyleLbl="revTx" presStyleIdx="1" presStyleCnt="6">
        <dgm:presLayoutVars>
          <dgm:chMax val="1"/>
          <dgm:chPref val="1"/>
        </dgm:presLayoutVars>
      </dgm:prSet>
      <dgm:spPr/>
    </dgm:pt>
    <dgm:pt modelId="{3596251C-8BB6-46B3-BD95-9955EFFCC28B}" type="pres">
      <dgm:prSet presAssocID="{0939893E-CEF4-44B6-9E97-A0D31478A3A8}" presName="sibTrans" presStyleLbl="sibTrans2D1" presStyleIdx="0" presStyleCnt="0"/>
      <dgm:spPr/>
    </dgm:pt>
    <dgm:pt modelId="{CCAFA5E3-0C2C-4F07-A19A-8DC77A0ED4BA}" type="pres">
      <dgm:prSet presAssocID="{0C810F24-BF71-41F0-A491-CEE77944753B}" presName="compNode" presStyleCnt="0"/>
      <dgm:spPr/>
    </dgm:pt>
    <dgm:pt modelId="{8DA2B5D5-8299-4FCF-BB9B-7F955D3F2692}" type="pres">
      <dgm:prSet presAssocID="{0C810F24-BF71-41F0-A491-CEE77944753B}" presName="iconBgRect" presStyleLbl="bgShp" presStyleIdx="2" presStyleCnt="6"/>
      <dgm:spPr/>
    </dgm:pt>
    <dgm:pt modelId="{659F924A-A608-4ACC-8286-F31BBB0FA2F6}" type="pres">
      <dgm:prSet presAssocID="{0C810F24-BF71-41F0-A491-CEE77944753B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F6154ED1-F613-49B9-81C5-33F228B4F76E}" type="pres">
      <dgm:prSet presAssocID="{0C810F24-BF71-41F0-A491-CEE77944753B}" presName="spaceRect" presStyleCnt="0"/>
      <dgm:spPr/>
    </dgm:pt>
    <dgm:pt modelId="{97CFD8E4-7F57-4801-A963-175D6F0E8CD5}" type="pres">
      <dgm:prSet presAssocID="{0C810F24-BF71-41F0-A491-CEE77944753B}" presName="textRect" presStyleLbl="revTx" presStyleIdx="2" presStyleCnt="6">
        <dgm:presLayoutVars>
          <dgm:chMax val="1"/>
          <dgm:chPref val="1"/>
        </dgm:presLayoutVars>
      </dgm:prSet>
      <dgm:spPr/>
    </dgm:pt>
    <dgm:pt modelId="{95AD8A8A-9A29-4635-8FD2-40785489BC1B}" type="pres">
      <dgm:prSet presAssocID="{9053F2BB-B8E7-42DC-818A-95F17807333D}" presName="sibTrans" presStyleLbl="sibTrans2D1" presStyleIdx="0" presStyleCnt="0"/>
      <dgm:spPr/>
    </dgm:pt>
    <dgm:pt modelId="{9597D12E-046A-49CF-A048-B66DA250BA94}" type="pres">
      <dgm:prSet presAssocID="{B0A9450B-EC65-48B2-9291-2A14A3300BFC}" presName="compNode" presStyleCnt="0"/>
      <dgm:spPr/>
    </dgm:pt>
    <dgm:pt modelId="{B4B2A5D1-D774-42D4-A809-D364B723B470}" type="pres">
      <dgm:prSet presAssocID="{B0A9450B-EC65-48B2-9291-2A14A3300BFC}" presName="iconBgRect" presStyleLbl="bgShp" presStyleIdx="3" presStyleCnt="6"/>
      <dgm:spPr/>
    </dgm:pt>
    <dgm:pt modelId="{777CE210-6EA4-46A4-AD3E-6C8B9FB1B6AF}" type="pres">
      <dgm:prSet presAssocID="{B0A9450B-EC65-48B2-9291-2A14A3300BFC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58F08EF-70D7-4097-A73E-CC5D84564522}" type="pres">
      <dgm:prSet presAssocID="{B0A9450B-EC65-48B2-9291-2A14A3300BFC}" presName="spaceRect" presStyleCnt="0"/>
      <dgm:spPr/>
    </dgm:pt>
    <dgm:pt modelId="{3883C9A2-3161-4A51-9242-3E178E89867B}" type="pres">
      <dgm:prSet presAssocID="{B0A9450B-EC65-48B2-9291-2A14A3300BFC}" presName="textRect" presStyleLbl="revTx" presStyleIdx="3" presStyleCnt="6">
        <dgm:presLayoutVars>
          <dgm:chMax val="1"/>
          <dgm:chPref val="1"/>
        </dgm:presLayoutVars>
      </dgm:prSet>
      <dgm:spPr/>
    </dgm:pt>
    <dgm:pt modelId="{8FD73CCA-950B-4FEE-A225-9D488F36423B}" type="pres">
      <dgm:prSet presAssocID="{DEA2DDB8-384B-44B0-B142-0B48C72CE7BB}" presName="sibTrans" presStyleLbl="sibTrans2D1" presStyleIdx="0" presStyleCnt="0"/>
      <dgm:spPr/>
    </dgm:pt>
    <dgm:pt modelId="{AD213403-5E8F-4741-AA43-D97DCAF5DBE0}" type="pres">
      <dgm:prSet presAssocID="{56463493-7069-4023-9E89-3ADFDF67BFF9}" presName="compNode" presStyleCnt="0"/>
      <dgm:spPr/>
    </dgm:pt>
    <dgm:pt modelId="{36A9D454-464D-49B8-BF20-187A44F10210}" type="pres">
      <dgm:prSet presAssocID="{56463493-7069-4023-9E89-3ADFDF67BFF9}" presName="iconBgRect" presStyleLbl="bgShp" presStyleIdx="4" presStyleCnt="6"/>
      <dgm:spPr/>
    </dgm:pt>
    <dgm:pt modelId="{2BF59FAC-D883-4D92-87C7-4F08774D36DC}" type="pres">
      <dgm:prSet presAssocID="{56463493-7069-4023-9E89-3ADFDF67BFF9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7ACADC84-D276-4D70-ADDD-5D46237AE86E}" type="pres">
      <dgm:prSet presAssocID="{56463493-7069-4023-9E89-3ADFDF67BFF9}" presName="spaceRect" presStyleCnt="0"/>
      <dgm:spPr/>
    </dgm:pt>
    <dgm:pt modelId="{D63B5A28-1922-4ECD-BDBB-5F35E6B8C26E}" type="pres">
      <dgm:prSet presAssocID="{56463493-7069-4023-9E89-3ADFDF67BFF9}" presName="textRect" presStyleLbl="revTx" presStyleIdx="4" presStyleCnt="6">
        <dgm:presLayoutVars>
          <dgm:chMax val="1"/>
          <dgm:chPref val="1"/>
        </dgm:presLayoutVars>
      </dgm:prSet>
      <dgm:spPr/>
    </dgm:pt>
    <dgm:pt modelId="{B0B098A3-61D7-4549-918E-39C9950D6656}" type="pres">
      <dgm:prSet presAssocID="{359E0B4B-54E9-4238-A846-DD8C379A406A}" presName="sibTrans" presStyleLbl="sibTrans2D1" presStyleIdx="0" presStyleCnt="0"/>
      <dgm:spPr/>
    </dgm:pt>
    <dgm:pt modelId="{08F25748-E78A-4B50-A5C9-CF0A3284B464}" type="pres">
      <dgm:prSet presAssocID="{6FB6931B-3C0D-48C3-91BE-F5992B5D0C88}" presName="compNode" presStyleCnt="0"/>
      <dgm:spPr/>
    </dgm:pt>
    <dgm:pt modelId="{930BC5DB-44E5-441E-A1FB-C17D9C334757}" type="pres">
      <dgm:prSet presAssocID="{6FB6931B-3C0D-48C3-91BE-F5992B5D0C88}" presName="iconBgRect" presStyleLbl="bgShp" presStyleIdx="5" presStyleCnt="6"/>
      <dgm:spPr/>
    </dgm:pt>
    <dgm:pt modelId="{F5038F47-38F4-4103-ADB0-C7E32F9F05FF}" type="pres">
      <dgm:prSet presAssocID="{6FB6931B-3C0D-48C3-91BE-F5992B5D0C88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B239425-7EE9-4D91-98FE-9E56CC500222}" type="pres">
      <dgm:prSet presAssocID="{6FB6931B-3C0D-48C3-91BE-F5992B5D0C88}" presName="spaceRect" presStyleCnt="0"/>
      <dgm:spPr/>
    </dgm:pt>
    <dgm:pt modelId="{B40DD270-32B6-43DD-8570-359009539578}" type="pres">
      <dgm:prSet presAssocID="{6FB6931B-3C0D-48C3-91BE-F5992B5D0C88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7B112A06-206C-47F3-9E4C-2790D0062A48}" srcId="{C9655B15-384B-4884-84B7-7A0D6C162044}" destId="{56463493-7069-4023-9E89-3ADFDF67BFF9}" srcOrd="4" destOrd="0" parTransId="{0248C073-6A65-464E-9685-64C5B12F6BF6}" sibTransId="{359E0B4B-54E9-4238-A846-DD8C379A406A}"/>
    <dgm:cxn modelId="{F026AC0C-61E9-431B-AC89-690460EB0E17}" srcId="{C9655B15-384B-4884-84B7-7A0D6C162044}" destId="{A6888393-445E-4C10-86AD-52FB44E640B3}" srcOrd="1" destOrd="0" parTransId="{EB5B7D16-ACC4-4BE0-AB73-894D1D40352B}" sibTransId="{0939893E-CEF4-44B6-9E97-A0D31478A3A8}"/>
    <dgm:cxn modelId="{9C115117-6302-415E-A1B3-1E189519E09C}" srcId="{C9655B15-384B-4884-84B7-7A0D6C162044}" destId="{B0A9450B-EC65-48B2-9291-2A14A3300BFC}" srcOrd="3" destOrd="0" parTransId="{261FF234-6E7A-4FEE-8C8E-EABC84D15E8D}" sibTransId="{DEA2DDB8-384B-44B0-B142-0B48C72CE7BB}"/>
    <dgm:cxn modelId="{20284563-7070-4566-BA7F-5197DCFE9B4E}" type="presOf" srcId="{272FE518-9F8C-4921-841C-937ED0C098F7}" destId="{43469321-0237-4C0A-AC8E-EF52EC30DAA1}" srcOrd="0" destOrd="0" presId="urn:microsoft.com/office/officeart/2018/2/layout/IconCircleList"/>
    <dgm:cxn modelId="{2FC61E67-4EC8-44C8-8EF1-922BABB492A7}" srcId="{C9655B15-384B-4884-84B7-7A0D6C162044}" destId="{6FB6931B-3C0D-48C3-91BE-F5992B5D0C88}" srcOrd="5" destOrd="0" parTransId="{70B6DFA2-09EF-47B6-A8FE-4030BDBCB3D9}" sibTransId="{80F1B54A-C044-4B90-85C2-0C3B8BF9B52B}"/>
    <dgm:cxn modelId="{4A45DB4E-9EB9-427A-815A-0AB3BB645535}" type="presOf" srcId="{359E0B4B-54E9-4238-A846-DD8C379A406A}" destId="{B0B098A3-61D7-4549-918E-39C9950D6656}" srcOrd="0" destOrd="0" presId="urn:microsoft.com/office/officeart/2018/2/layout/IconCircleList"/>
    <dgm:cxn modelId="{7F5C4250-6E61-47A5-8A1E-7055F73210D9}" type="presOf" srcId="{56463493-7069-4023-9E89-3ADFDF67BFF9}" destId="{D63B5A28-1922-4ECD-BDBB-5F35E6B8C26E}" srcOrd="0" destOrd="0" presId="urn:microsoft.com/office/officeart/2018/2/layout/IconCircleList"/>
    <dgm:cxn modelId="{76245778-BAB8-45CB-B29B-12500F483EEF}" type="presOf" srcId="{A6888393-445E-4C10-86AD-52FB44E640B3}" destId="{761EE32F-80EB-4E22-A788-5A4BF943D6F6}" srcOrd="0" destOrd="0" presId="urn:microsoft.com/office/officeart/2018/2/layout/IconCircleList"/>
    <dgm:cxn modelId="{81CC9382-2205-44FA-88D6-320D3203AE6F}" type="presOf" srcId="{B0A9450B-EC65-48B2-9291-2A14A3300BFC}" destId="{3883C9A2-3161-4A51-9242-3E178E89867B}" srcOrd="0" destOrd="0" presId="urn:microsoft.com/office/officeart/2018/2/layout/IconCircleList"/>
    <dgm:cxn modelId="{E0A0A584-C4E1-4D10-AE34-EE34949C139A}" type="presOf" srcId="{9053F2BB-B8E7-42DC-818A-95F17807333D}" destId="{95AD8A8A-9A29-4635-8FD2-40785489BC1B}" srcOrd="0" destOrd="0" presId="urn:microsoft.com/office/officeart/2018/2/layout/IconCircleList"/>
    <dgm:cxn modelId="{BD3ADA9A-0A5E-4D5E-BE0F-B0D899FDF0BC}" srcId="{C9655B15-384B-4884-84B7-7A0D6C162044}" destId="{769C7500-86AD-430A-B47A-CB658062374A}" srcOrd="0" destOrd="0" parTransId="{B629409B-0296-404E-91DC-A1EC1DD18D2C}" sibTransId="{272FE518-9F8C-4921-841C-937ED0C098F7}"/>
    <dgm:cxn modelId="{50148A9E-AA58-40C2-B629-BFF12DA8AE38}" type="presOf" srcId="{C9655B15-384B-4884-84B7-7A0D6C162044}" destId="{8260509F-2244-47A8-BB52-3336394DE88B}" srcOrd="0" destOrd="0" presId="urn:microsoft.com/office/officeart/2018/2/layout/IconCircleList"/>
    <dgm:cxn modelId="{D4F243AC-35EC-49AE-868C-E39D52DF3F3B}" type="presOf" srcId="{0939893E-CEF4-44B6-9E97-A0D31478A3A8}" destId="{3596251C-8BB6-46B3-BD95-9955EFFCC28B}" srcOrd="0" destOrd="0" presId="urn:microsoft.com/office/officeart/2018/2/layout/IconCircleList"/>
    <dgm:cxn modelId="{EE7173BC-CE65-4BB2-8D1A-98D5E8433A98}" type="presOf" srcId="{0C810F24-BF71-41F0-A491-CEE77944753B}" destId="{97CFD8E4-7F57-4801-A963-175D6F0E8CD5}" srcOrd="0" destOrd="0" presId="urn:microsoft.com/office/officeart/2018/2/layout/IconCircleList"/>
    <dgm:cxn modelId="{04AD73C4-2B68-4485-AAE7-3D3B83DDD183}" type="presOf" srcId="{DEA2DDB8-384B-44B0-B142-0B48C72CE7BB}" destId="{8FD73CCA-950B-4FEE-A225-9D488F36423B}" srcOrd="0" destOrd="0" presId="urn:microsoft.com/office/officeart/2018/2/layout/IconCircleList"/>
    <dgm:cxn modelId="{6BE3A7C5-AE87-4A9F-96BA-3FA17946A1FD}" type="presOf" srcId="{769C7500-86AD-430A-B47A-CB658062374A}" destId="{D6CD00D7-CEE6-41EB-9A56-5A60F5D14D75}" srcOrd="0" destOrd="0" presId="urn:microsoft.com/office/officeart/2018/2/layout/IconCircleList"/>
    <dgm:cxn modelId="{7E6A09E6-D336-4641-98BC-40BBD1AECFA1}" type="presOf" srcId="{6FB6931B-3C0D-48C3-91BE-F5992B5D0C88}" destId="{B40DD270-32B6-43DD-8570-359009539578}" srcOrd="0" destOrd="0" presId="urn:microsoft.com/office/officeart/2018/2/layout/IconCircleList"/>
    <dgm:cxn modelId="{4AED29FE-4F61-4D6D-9909-314338FE09BD}" srcId="{C9655B15-384B-4884-84B7-7A0D6C162044}" destId="{0C810F24-BF71-41F0-A491-CEE77944753B}" srcOrd="2" destOrd="0" parTransId="{7DEB95C7-6E58-4F5B-BB45-30CCCA081B7B}" sibTransId="{9053F2BB-B8E7-42DC-818A-95F17807333D}"/>
    <dgm:cxn modelId="{254B85F7-82A0-4760-B625-AD5C8D169F82}" type="presParOf" srcId="{8260509F-2244-47A8-BB52-3336394DE88B}" destId="{B65B3957-9DFF-4984-AD9C-5DA53AAA1242}" srcOrd="0" destOrd="0" presId="urn:microsoft.com/office/officeart/2018/2/layout/IconCircleList"/>
    <dgm:cxn modelId="{CF062EE1-9EFB-41EF-BC8F-6C6A993CE286}" type="presParOf" srcId="{B65B3957-9DFF-4984-AD9C-5DA53AAA1242}" destId="{55628370-3AF9-448A-95EF-996F8C4A9C46}" srcOrd="0" destOrd="0" presId="urn:microsoft.com/office/officeart/2018/2/layout/IconCircleList"/>
    <dgm:cxn modelId="{8F0F238D-8166-47CD-8DD6-F47242FE2F28}" type="presParOf" srcId="{55628370-3AF9-448A-95EF-996F8C4A9C46}" destId="{8FE48D62-EB74-40BA-B7B7-C3633F745AAF}" srcOrd="0" destOrd="0" presId="urn:microsoft.com/office/officeart/2018/2/layout/IconCircleList"/>
    <dgm:cxn modelId="{6F49559E-778B-42E8-926E-312F2E75C289}" type="presParOf" srcId="{55628370-3AF9-448A-95EF-996F8C4A9C46}" destId="{F7AA9D06-C5E4-4AB4-BA09-931987F29EBA}" srcOrd="1" destOrd="0" presId="urn:microsoft.com/office/officeart/2018/2/layout/IconCircleList"/>
    <dgm:cxn modelId="{3E6FB103-49BA-4BF3-A374-405609AA28E4}" type="presParOf" srcId="{55628370-3AF9-448A-95EF-996F8C4A9C46}" destId="{D76A621F-AF3F-4767-8B51-1FF5DB328226}" srcOrd="2" destOrd="0" presId="urn:microsoft.com/office/officeart/2018/2/layout/IconCircleList"/>
    <dgm:cxn modelId="{873B8376-C03D-47F1-A905-E1A3D3315696}" type="presParOf" srcId="{55628370-3AF9-448A-95EF-996F8C4A9C46}" destId="{D6CD00D7-CEE6-41EB-9A56-5A60F5D14D75}" srcOrd="3" destOrd="0" presId="urn:microsoft.com/office/officeart/2018/2/layout/IconCircleList"/>
    <dgm:cxn modelId="{D2D4C0DA-D4A5-4FDB-8592-A7AC41703598}" type="presParOf" srcId="{B65B3957-9DFF-4984-AD9C-5DA53AAA1242}" destId="{43469321-0237-4C0A-AC8E-EF52EC30DAA1}" srcOrd="1" destOrd="0" presId="urn:microsoft.com/office/officeart/2018/2/layout/IconCircleList"/>
    <dgm:cxn modelId="{010A0054-A1DA-4BDA-9FDC-48790338A941}" type="presParOf" srcId="{B65B3957-9DFF-4984-AD9C-5DA53AAA1242}" destId="{86FD291A-8F11-49F6-94D8-FA09466D6AA1}" srcOrd="2" destOrd="0" presId="urn:microsoft.com/office/officeart/2018/2/layout/IconCircleList"/>
    <dgm:cxn modelId="{142BBB4F-37AD-48DC-A797-74AE3F546CFE}" type="presParOf" srcId="{86FD291A-8F11-49F6-94D8-FA09466D6AA1}" destId="{B1FD9528-7DD3-4822-820B-437C06334CE8}" srcOrd="0" destOrd="0" presId="urn:microsoft.com/office/officeart/2018/2/layout/IconCircleList"/>
    <dgm:cxn modelId="{9160D5B3-ED32-4E00-A00E-ECFAEACC2DDB}" type="presParOf" srcId="{86FD291A-8F11-49F6-94D8-FA09466D6AA1}" destId="{0C37A9FA-DCAA-4EE2-BB9C-D685CE7056BE}" srcOrd="1" destOrd="0" presId="urn:microsoft.com/office/officeart/2018/2/layout/IconCircleList"/>
    <dgm:cxn modelId="{390B648C-DBA9-4C40-B125-75F9B7773ABA}" type="presParOf" srcId="{86FD291A-8F11-49F6-94D8-FA09466D6AA1}" destId="{5F69BEC7-54D0-477A-BAB9-60F89B6893AB}" srcOrd="2" destOrd="0" presId="urn:microsoft.com/office/officeart/2018/2/layout/IconCircleList"/>
    <dgm:cxn modelId="{BCEC9520-3610-462B-828D-C31948D8BB00}" type="presParOf" srcId="{86FD291A-8F11-49F6-94D8-FA09466D6AA1}" destId="{761EE32F-80EB-4E22-A788-5A4BF943D6F6}" srcOrd="3" destOrd="0" presId="urn:microsoft.com/office/officeart/2018/2/layout/IconCircleList"/>
    <dgm:cxn modelId="{11CFC593-E162-4A82-A661-E65E14734A3D}" type="presParOf" srcId="{B65B3957-9DFF-4984-AD9C-5DA53AAA1242}" destId="{3596251C-8BB6-46B3-BD95-9955EFFCC28B}" srcOrd="3" destOrd="0" presId="urn:microsoft.com/office/officeart/2018/2/layout/IconCircleList"/>
    <dgm:cxn modelId="{5F1C69BB-C4BC-4CD2-BB79-36A7849E902C}" type="presParOf" srcId="{B65B3957-9DFF-4984-AD9C-5DA53AAA1242}" destId="{CCAFA5E3-0C2C-4F07-A19A-8DC77A0ED4BA}" srcOrd="4" destOrd="0" presId="urn:microsoft.com/office/officeart/2018/2/layout/IconCircleList"/>
    <dgm:cxn modelId="{6B549CA0-B808-4769-AD13-3AD1E9642C5A}" type="presParOf" srcId="{CCAFA5E3-0C2C-4F07-A19A-8DC77A0ED4BA}" destId="{8DA2B5D5-8299-4FCF-BB9B-7F955D3F2692}" srcOrd="0" destOrd="0" presId="urn:microsoft.com/office/officeart/2018/2/layout/IconCircleList"/>
    <dgm:cxn modelId="{D18CD4EE-6CF2-420A-A038-A3BE643F0C99}" type="presParOf" srcId="{CCAFA5E3-0C2C-4F07-A19A-8DC77A0ED4BA}" destId="{659F924A-A608-4ACC-8286-F31BBB0FA2F6}" srcOrd="1" destOrd="0" presId="urn:microsoft.com/office/officeart/2018/2/layout/IconCircleList"/>
    <dgm:cxn modelId="{83EA82B6-673E-46DF-A9F5-C120789ADF1D}" type="presParOf" srcId="{CCAFA5E3-0C2C-4F07-A19A-8DC77A0ED4BA}" destId="{F6154ED1-F613-49B9-81C5-33F228B4F76E}" srcOrd="2" destOrd="0" presId="urn:microsoft.com/office/officeart/2018/2/layout/IconCircleList"/>
    <dgm:cxn modelId="{8C4E2BFC-483F-4684-A584-68B79F8D2630}" type="presParOf" srcId="{CCAFA5E3-0C2C-4F07-A19A-8DC77A0ED4BA}" destId="{97CFD8E4-7F57-4801-A963-175D6F0E8CD5}" srcOrd="3" destOrd="0" presId="urn:microsoft.com/office/officeart/2018/2/layout/IconCircleList"/>
    <dgm:cxn modelId="{B0BFA1D8-3861-4F74-B028-82456F4BBC87}" type="presParOf" srcId="{B65B3957-9DFF-4984-AD9C-5DA53AAA1242}" destId="{95AD8A8A-9A29-4635-8FD2-40785489BC1B}" srcOrd="5" destOrd="0" presId="urn:microsoft.com/office/officeart/2018/2/layout/IconCircleList"/>
    <dgm:cxn modelId="{EC367EE2-55C0-4417-BEED-B6631F14EBD3}" type="presParOf" srcId="{B65B3957-9DFF-4984-AD9C-5DA53AAA1242}" destId="{9597D12E-046A-49CF-A048-B66DA250BA94}" srcOrd="6" destOrd="0" presId="urn:microsoft.com/office/officeart/2018/2/layout/IconCircleList"/>
    <dgm:cxn modelId="{4115D8FE-FA9C-4457-A081-4A9C574215AB}" type="presParOf" srcId="{9597D12E-046A-49CF-A048-B66DA250BA94}" destId="{B4B2A5D1-D774-42D4-A809-D364B723B470}" srcOrd="0" destOrd="0" presId="urn:microsoft.com/office/officeart/2018/2/layout/IconCircleList"/>
    <dgm:cxn modelId="{E0437CFF-E52A-456D-A1C1-724F5C6CE2CE}" type="presParOf" srcId="{9597D12E-046A-49CF-A048-B66DA250BA94}" destId="{777CE210-6EA4-46A4-AD3E-6C8B9FB1B6AF}" srcOrd="1" destOrd="0" presId="urn:microsoft.com/office/officeart/2018/2/layout/IconCircleList"/>
    <dgm:cxn modelId="{5496897E-C545-4BFB-80CC-EF15909FDF14}" type="presParOf" srcId="{9597D12E-046A-49CF-A048-B66DA250BA94}" destId="{B58F08EF-70D7-4097-A73E-CC5D84564522}" srcOrd="2" destOrd="0" presId="urn:microsoft.com/office/officeart/2018/2/layout/IconCircleList"/>
    <dgm:cxn modelId="{CDF7AED7-1F09-4176-A47F-9D3A3BB4C5C5}" type="presParOf" srcId="{9597D12E-046A-49CF-A048-B66DA250BA94}" destId="{3883C9A2-3161-4A51-9242-3E178E89867B}" srcOrd="3" destOrd="0" presId="urn:microsoft.com/office/officeart/2018/2/layout/IconCircleList"/>
    <dgm:cxn modelId="{91F23590-1BE0-4BE8-A3C5-E8550714DC98}" type="presParOf" srcId="{B65B3957-9DFF-4984-AD9C-5DA53AAA1242}" destId="{8FD73CCA-950B-4FEE-A225-9D488F36423B}" srcOrd="7" destOrd="0" presId="urn:microsoft.com/office/officeart/2018/2/layout/IconCircleList"/>
    <dgm:cxn modelId="{1803F067-FAEE-4BD2-A3C8-E30F7A928ACF}" type="presParOf" srcId="{B65B3957-9DFF-4984-AD9C-5DA53AAA1242}" destId="{AD213403-5E8F-4741-AA43-D97DCAF5DBE0}" srcOrd="8" destOrd="0" presId="urn:microsoft.com/office/officeart/2018/2/layout/IconCircleList"/>
    <dgm:cxn modelId="{DABFD48D-BE05-42FB-BC8B-8F2A7E897ABD}" type="presParOf" srcId="{AD213403-5E8F-4741-AA43-D97DCAF5DBE0}" destId="{36A9D454-464D-49B8-BF20-187A44F10210}" srcOrd="0" destOrd="0" presId="urn:microsoft.com/office/officeart/2018/2/layout/IconCircleList"/>
    <dgm:cxn modelId="{BD75A60B-7CDB-4478-A7E5-4FFC037A23A5}" type="presParOf" srcId="{AD213403-5E8F-4741-AA43-D97DCAF5DBE0}" destId="{2BF59FAC-D883-4D92-87C7-4F08774D36DC}" srcOrd="1" destOrd="0" presId="urn:microsoft.com/office/officeart/2018/2/layout/IconCircleList"/>
    <dgm:cxn modelId="{5B1E7FF1-01BF-412C-A5AD-C6123D567960}" type="presParOf" srcId="{AD213403-5E8F-4741-AA43-D97DCAF5DBE0}" destId="{7ACADC84-D276-4D70-ADDD-5D46237AE86E}" srcOrd="2" destOrd="0" presId="urn:microsoft.com/office/officeart/2018/2/layout/IconCircleList"/>
    <dgm:cxn modelId="{77FAA3A6-9E78-42E4-94A0-E5DA48CFFB06}" type="presParOf" srcId="{AD213403-5E8F-4741-AA43-D97DCAF5DBE0}" destId="{D63B5A28-1922-4ECD-BDBB-5F35E6B8C26E}" srcOrd="3" destOrd="0" presId="urn:microsoft.com/office/officeart/2018/2/layout/IconCircleList"/>
    <dgm:cxn modelId="{B1E3AA33-7FE4-496B-8553-DB2A2B4D5EE2}" type="presParOf" srcId="{B65B3957-9DFF-4984-AD9C-5DA53AAA1242}" destId="{B0B098A3-61D7-4549-918E-39C9950D6656}" srcOrd="9" destOrd="0" presId="urn:microsoft.com/office/officeart/2018/2/layout/IconCircleList"/>
    <dgm:cxn modelId="{30FF201B-0FA0-4C5C-AC28-8F86E85F4A29}" type="presParOf" srcId="{B65B3957-9DFF-4984-AD9C-5DA53AAA1242}" destId="{08F25748-E78A-4B50-A5C9-CF0A3284B464}" srcOrd="10" destOrd="0" presId="urn:microsoft.com/office/officeart/2018/2/layout/IconCircleList"/>
    <dgm:cxn modelId="{6C590619-0A28-48B7-A2BE-A2F14EC878F8}" type="presParOf" srcId="{08F25748-E78A-4B50-A5C9-CF0A3284B464}" destId="{930BC5DB-44E5-441E-A1FB-C17D9C334757}" srcOrd="0" destOrd="0" presId="urn:microsoft.com/office/officeart/2018/2/layout/IconCircleList"/>
    <dgm:cxn modelId="{1F69A79B-ECC6-4C23-9DED-CDE021285AB2}" type="presParOf" srcId="{08F25748-E78A-4B50-A5C9-CF0A3284B464}" destId="{F5038F47-38F4-4103-ADB0-C7E32F9F05FF}" srcOrd="1" destOrd="0" presId="urn:microsoft.com/office/officeart/2018/2/layout/IconCircleList"/>
    <dgm:cxn modelId="{000867C9-166C-4C6D-B9CC-B16BBC16F25B}" type="presParOf" srcId="{08F25748-E78A-4B50-A5C9-CF0A3284B464}" destId="{CB239425-7EE9-4D91-98FE-9E56CC500222}" srcOrd="2" destOrd="0" presId="urn:microsoft.com/office/officeart/2018/2/layout/IconCircleList"/>
    <dgm:cxn modelId="{89DFF999-713C-4115-8BCE-805D0E0892B6}" type="presParOf" srcId="{08F25748-E78A-4B50-A5C9-CF0A3284B464}" destId="{B40DD270-32B6-43DD-8570-35900953957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2173DB-EBB8-4D41-839E-F8CDB68F4B0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46DFAD8-5537-492B-91C4-451C98A7AE8E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Indicators should be:</a:t>
          </a:r>
        </a:p>
      </dgm:t>
    </dgm:pt>
    <dgm:pt modelId="{19B34E2D-82F5-4A5D-B07E-A642B99B6243}" type="parTrans" cxnId="{D5BB0FD9-31FC-4D8D-A2E9-C60015C0C885}">
      <dgm:prSet/>
      <dgm:spPr/>
      <dgm:t>
        <a:bodyPr/>
        <a:lstStyle/>
        <a:p>
          <a:endParaRPr lang="en-US"/>
        </a:p>
      </dgm:t>
    </dgm:pt>
    <dgm:pt modelId="{746BB0C2-7D7C-4989-8E41-8C4EDFFE055A}" type="sibTrans" cxnId="{D5BB0FD9-31FC-4D8D-A2E9-C60015C0C885}">
      <dgm:prSet/>
      <dgm:spPr/>
      <dgm:t>
        <a:bodyPr/>
        <a:lstStyle/>
        <a:p>
          <a:endParaRPr lang="en-US"/>
        </a:p>
      </dgm:t>
    </dgm:pt>
    <dgm:pt modelId="{1426749A-0DBC-4E9F-9D90-2392347C004D}">
      <dgm:prSet/>
      <dgm:spPr/>
      <dgm:t>
        <a:bodyPr/>
        <a:lstStyle/>
        <a:p>
          <a:r>
            <a:rPr lang="en-US" b="1" dirty="0"/>
            <a:t>• Valid</a:t>
          </a:r>
        </a:p>
      </dgm:t>
    </dgm:pt>
    <dgm:pt modelId="{8E3AF32F-4BD7-46F1-B7A2-1E76F3A96A0E}" type="parTrans" cxnId="{BCE4860A-CAE2-4CD5-9691-11A389452B21}">
      <dgm:prSet/>
      <dgm:spPr/>
      <dgm:t>
        <a:bodyPr/>
        <a:lstStyle/>
        <a:p>
          <a:endParaRPr lang="en-US"/>
        </a:p>
      </dgm:t>
    </dgm:pt>
    <dgm:pt modelId="{04703616-3112-4276-8CE8-F2E58436DD3B}" type="sibTrans" cxnId="{BCE4860A-CAE2-4CD5-9691-11A389452B21}">
      <dgm:prSet/>
      <dgm:spPr/>
      <dgm:t>
        <a:bodyPr/>
        <a:lstStyle/>
        <a:p>
          <a:endParaRPr lang="en-US"/>
        </a:p>
      </dgm:t>
    </dgm:pt>
    <dgm:pt modelId="{33B9F378-328F-48C9-800D-A06142FA703D}">
      <dgm:prSet/>
      <dgm:spPr/>
      <dgm:t>
        <a:bodyPr/>
        <a:lstStyle/>
        <a:p>
          <a:r>
            <a:rPr lang="en-US" b="1" dirty="0"/>
            <a:t>• Reliable</a:t>
          </a:r>
        </a:p>
      </dgm:t>
    </dgm:pt>
    <dgm:pt modelId="{D1484E47-9D85-4103-A494-B59E1BBFE307}" type="parTrans" cxnId="{0FE598A7-AFA9-4267-B95A-F167224D8EA2}">
      <dgm:prSet/>
      <dgm:spPr/>
      <dgm:t>
        <a:bodyPr/>
        <a:lstStyle/>
        <a:p>
          <a:endParaRPr lang="en-US"/>
        </a:p>
      </dgm:t>
    </dgm:pt>
    <dgm:pt modelId="{B9E0531A-96EF-443B-837B-FA09164BE9E9}" type="sibTrans" cxnId="{0FE598A7-AFA9-4267-B95A-F167224D8EA2}">
      <dgm:prSet/>
      <dgm:spPr/>
      <dgm:t>
        <a:bodyPr/>
        <a:lstStyle/>
        <a:p>
          <a:endParaRPr lang="en-US"/>
        </a:p>
      </dgm:t>
    </dgm:pt>
    <dgm:pt modelId="{136EADD9-FE7D-4677-AE48-36A5DEC4C03B}">
      <dgm:prSet/>
      <dgm:spPr/>
      <dgm:t>
        <a:bodyPr/>
        <a:lstStyle/>
        <a:p>
          <a:r>
            <a:rPr lang="en-US" b="1" dirty="0"/>
            <a:t>• Sensitive</a:t>
          </a:r>
        </a:p>
      </dgm:t>
    </dgm:pt>
    <dgm:pt modelId="{F0393BCB-01A2-41FC-9E6C-E7578CD60F9B}" type="parTrans" cxnId="{9D24FA68-8FE9-4660-8E55-362032B38A82}">
      <dgm:prSet/>
      <dgm:spPr/>
      <dgm:t>
        <a:bodyPr/>
        <a:lstStyle/>
        <a:p>
          <a:endParaRPr lang="en-US"/>
        </a:p>
      </dgm:t>
    </dgm:pt>
    <dgm:pt modelId="{DDEBC22D-9901-43A2-B099-0D5A5A0BB0AE}" type="sibTrans" cxnId="{9D24FA68-8FE9-4660-8E55-362032B38A82}">
      <dgm:prSet/>
      <dgm:spPr/>
      <dgm:t>
        <a:bodyPr/>
        <a:lstStyle/>
        <a:p>
          <a:endParaRPr lang="en-US"/>
        </a:p>
      </dgm:t>
    </dgm:pt>
    <dgm:pt modelId="{B19DBFDA-11B9-4242-B100-16DE7C81C2A5}">
      <dgm:prSet/>
      <dgm:spPr/>
      <dgm:t>
        <a:bodyPr/>
        <a:lstStyle/>
        <a:p>
          <a:r>
            <a:rPr lang="en-US" b="1" dirty="0"/>
            <a:t>• Simple</a:t>
          </a:r>
        </a:p>
      </dgm:t>
    </dgm:pt>
    <dgm:pt modelId="{2FAFF3DB-8092-4022-B9E7-956514518CF5}" type="parTrans" cxnId="{B0F8D403-8249-46E0-BC3A-B942CE477AD1}">
      <dgm:prSet/>
      <dgm:spPr/>
      <dgm:t>
        <a:bodyPr/>
        <a:lstStyle/>
        <a:p>
          <a:endParaRPr lang="en-US"/>
        </a:p>
      </dgm:t>
    </dgm:pt>
    <dgm:pt modelId="{D2CBE98D-34B5-43F9-A62A-09D2995A75DE}" type="sibTrans" cxnId="{B0F8D403-8249-46E0-BC3A-B942CE477AD1}">
      <dgm:prSet/>
      <dgm:spPr/>
      <dgm:t>
        <a:bodyPr/>
        <a:lstStyle/>
        <a:p>
          <a:endParaRPr lang="en-US"/>
        </a:p>
      </dgm:t>
    </dgm:pt>
    <dgm:pt modelId="{988D1D07-7775-4B83-AC50-E93171DB59D1}">
      <dgm:prSet/>
      <dgm:spPr/>
      <dgm:t>
        <a:bodyPr/>
        <a:lstStyle/>
        <a:p>
          <a:r>
            <a:rPr lang="en-US" b="1" dirty="0"/>
            <a:t>• Useful</a:t>
          </a:r>
        </a:p>
      </dgm:t>
    </dgm:pt>
    <dgm:pt modelId="{45C8539F-2057-44EA-BA68-A43EBD67A083}" type="parTrans" cxnId="{28431A9B-3698-44D6-98BB-4E57064DC110}">
      <dgm:prSet/>
      <dgm:spPr/>
      <dgm:t>
        <a:bodyPr/>
        <a:lstStyle/>
        <a:p>
          <a:endParaRPr lang="en-US"/>
        </a:p>
      </dgm:t>
    </dgm:pt>
    <dgm:pt modelId="{E4BD52CF-2566-441D-821D-7C5B6DFE9F42}" type="sibTrans" cxnId="{28431A9B-3698-44D6-98BB-4E57064DC110}">
      <dgm:prSet/>
      <dgm:spPr/>
      <dgm:t>
        <a:bodyPr/>
        <a:lstStyle/>
        <a:p>
          <a:endParaRPr lang="en-US"/>
        </a:p>
      </dgm:t>
    </dgm:pt>
    <dgm:pt modelId="{2AE986E3-CE6A-4ACB-9EFB-39A4ABF02C93}">
      <dgm:prSet/>
      <dgm:spPr/>
      <dgm:t>
        <a:bodyPr/>
        <a:lstStyle/>
        <a:p>
          <a:r>
            <a:rPr lang="en-US" b="1" dirty="0"/>
            <a:t>• Affordable</a:t>
          </a:r>
        </a:p>
      </dgm:t>
    </dgm:pt>
    <dgm:pt modelId="{9E0D3D76-874D-4AA2-8732-5148A1046B3C}" type="parTrans" cxnId="{C3AF46E1-FB72-4B38-84F4-680F6FC65A59}">
      <dgm:prSet/>
      <dgm:spPr/>
      <dgm:t>
        <a:bodyPr/>
        <a:lstStyle/>
        <a:p>
          <a:endParaRPr lang="en-US"/>
        </a:p>
      </dgm:t>
    </dgm:pt>
    <dgm:pt modelId="{4A9F35E1-27EF-4423-9634-F0EB65200DB5}" type="sibTrans" cxnId="{C3AF46E1-FB72-4B38-84F4-680F6FC65A59}">
      <dgm:prSet/>
      <dgm:spPr/>
      <dgm:t>
        <a:bodyPr/>
        <a:lstStyle/>
        <a:p>
          <a:endParaRPr lang="en-US"/>
        </a:p>
      </dgm:t>
    </dgm:pt>
    <dgm:pt modelId="{92C0B916-D215-4B8F-9169-F6CEE2F72FAC}">
      <dgm:prSet/>
      <dgm:spPr/>
      <dgm:t>
        <a:bodyPr/>
        <a:lstStyle/>
        <a:p>
          <a:r>
            <a:rPr lang="en-US" b="1" dirty="0"/>
            <a:t>• Gender-responsive</a:t>
          </a:r>
        </a:p>
      </dgm:t>
    </dgm:pt>
    <dgm:pt modelId="{830C48DB-FCF7-4A8C-8AB6-F61F59BD621F}" type="parTrans" cxnId="{8322EBF6-55BA-4D56-83DB-9C85721B7FDA}">
      <dgm:prSet/>
      <dgm:spPr/>
      <dgm:t>
        <a:bodyPr/>
        <a:lstStyle/>
        <a:p>
          <a:endParaRPr lang="en-US"/>
        </a:p>
      </dgm:t>
    </dgm:pt>
    <dgm:pt modelId="{7FE16C6F-1E94-44BF-A100-48D89549B598}" type="sibTrans" cxnId="{8322EBF6-55BA-4D56-83DB-9C85721B7FDA}">
      <dgm:prSet/>
      <dgm:spPr/>
      <dgm:t>
        <a:bodyPr/>
        <a:lstStyle/>
        <a:p>
          <a:endParaRPr lang="en-US"/>
        </a:p>
      </dgm:t>
    </dgm:pt>
    <dgm:pt modelId="{1C5F766C-DE74-4F65-90B7-D2FE7CA2C97E}" type="pres">
      <dgm:prSet presAssocID="{6E2173DB-EBB8-4D41-839E-F8CDB68F4B00}" presName="diagram" presStyleCnt="0">
        <dgm:presLayoutVars>
          <dgm:dir/>
          <dgm:resizeHandles val="exact"/>
        </dgm:presLayoutVars>
      </dgm:prSet>
      <dgm:spPr/>
    </dgm:pt>
    <dgm:pt modelId="{1EB714CE-913B-490E-9C7A-6F24DB2876A4}" type="pres">
      <dgm:prSet presAssocID="{646DFAD8-5537-492B-91C4-451C98A7AE8E}" presName="node" presStyleLbl="node1" presStyleIdx="0" presStyleCnt="8">
        <dgm:presLayoutVars>
          <dgm:bulletEnabled val="1"/>
        </dgm:presLayoutVars>
      </dgm:prSet>
      <dgm:spPr/>
    </dgm:pt>
    <dgm:pt modelId="{64901722-10B0-44A2-8093-BDE2A9585DF7}" type="pres">
      <dgm:prSet presAssocID="{746BB0C2-7D7C-4989-8E41-8C4EDFFE055A}" presName="sibTrans" presStyleCnt="0"/>
      <dgm:spPr/>
    </dgm:pt>
    <dgm:pt modelId="{595EFE4E-75FB-4B40-AD2D-B05453FF0394}" type="pres">
      <dgm:prSet presAssocID="{1426749A-0DBC-4E9F-9D90-2392347C004D}" presName="node" presStyleLbl="node1" presStyleIdx="1" presStyleCnt="8">
        <dgm:presLayoutVars>
          <dgm:bulletEnabled val="1"/>
        </dgm:presLayoutVars>
      </dgm:prSet>
      <dgm:spPr/>
    </dgm:pt>
    <dgm:pt modelId="{4AE26411-4351-449B-A5F9-4BAB1B7D958C}" type="pres">
      <dgm:prSet presAssocID="{04703616-3112-4276-8CE8-F2E58436DD3B}" presName="sibTrans" presStyleCnt="0"/>
      <dgm:spPr/>
    </dgm:pt>
    <dgm:pt modelId="{BF254AAB-C98C-440D-90D2-EE8543D22A47}" type="pres">
      <dgm:prSet presAssocID="{33B9F378-328F-48C9-800D-A06142FA703D}" presName="node" presStyleLbl="node1" presStyleIdx="2" presStyleCnt="8">
        <dgm:presLayoutVars>
          <dgm:bulletEnabled val="1"/>
        </dgm:presLayoutVars>
      </dgm:prSet>
      <dgm:spPr/>
    </dgm:pt>
    <dgm:pt modelId="{94E08890-4AC7-4BF2-8F86-B7E1B5581561}" type="pres">
      <dgm:prSet presAssocID="{B9E0531A-96EF-443B-837B-FA09164BE9E9}" presName="sibTrans" presStyleCnt="0"/>
      <dgm:spPr/>
    </dgm:pt>
    <dgm:pt modelId="{FF2C96B6-3DE0-41F7-BC20-CC063EEB6AF6}" type="pres">
      <dgm:prSet presAssocID="{136EADD9-FE7D-4677-AE48-36A5DEC4C03B}" presName="node" presStyleLbl="node1" presStyleIdx="3" presStyleCnt="8">
        <dgm:presLayoutVars>
          <dgm:bulletEnabled val="1"/>
        </dgm:presLayoutVars>
      </dgm:prSet>
      <dgm:spPr/>
    </dgm:pt>
    <dgm:pt modelId="{182101E3-994D-4F58-8356-CB06E933819C}" type="pres">
      <dgm:prSet presAssocID="{DDEBC22D-9901-43A2-B099-0D5A5A0BB0AE}" presName="sibTrans" presStyleCnt="0"/>
      <dgm:spPr/>
    </dgm:pt>
    <dgm:pt modelId="{855C1246-6076-4A4B-8A10-A6E2A269820A}" type="pres">
      <dgm:prSet presAssocID="{B19DBFDA-11B9-4242-B100-16DE7C81C2A5}" presName="node" presStyleLbl="node1" presStyleIdx="4" presStyleCnt="8">
        <dgm:presLayoutVars>
          <dgm:bulletEnabled val="1"/>
        </dgm:presLayoutVars>
      </dgm:prSet>
      <dgm:spPr/>
    </dgm:pt>
    <dgm:pt modelId="{28E556D4-6C09-4057-946C-E84D56B25992}" type="pres">
      <dgm:prSet presAssocID="{D2CBE98D-34B5-43F9-A62A-09D2995A75DE}" presName="sibTrans" presStyleCnt="0"/>
      <dgm:spPr/>
    </dgm:pt>
    <dgm:pt modelId="{191588F2-914F-4CCC-AFCE-FAFA1E7155A0}" type="pres">
      <dgm:prSet presAssocID="{988D1D07-7775-4B83-AC50-E93171DB59D1}" presName="node" presStyleLbl="node1" presStyleIdx="5" presStyleCnt="8">
        <dgm:presLayoutVars>
          <dgm:bulletEnabled val="1"/>
        </dgm:presLayoutVars>
      </dgm:prSet>
      <dgm:spPr/>
    </dgm:pt>
    <dgm:pt modelId="{2784F9A8-D332-450C-9929-4D5414DCE315}" type="pres">
      <dgm:prSet presAssocID="{E4BD52CF-2566-441D-821D-7C5B6DFE9F42}" presName="sibTrans" presStyleCnt="0"/>
      <dgm:spPr/>
    </dgm:pt>
    <dgm:pt modelId="{43A8665A-64A9-4163-9997-3BCF46C4F96D}" type="pres">
      <dgm:prSet presAssocID="{2AE986E3-CE6A-4ACB-9EFB-39A4ABF02C93}" presName="node" presStyleLbl="node1" presStyleIdx="6" presStyleCnt="8">
        <dgm:presLayoutVars>
          <dgm:bulletEnabled val="1"/>
        </dgm:presLayoutVars>
      </dgm:prSet>
      <dgm:spPr/>
    </dgm:pt>
    <dgm:pt modelId="{14CC5CAD-4844-401F-A20B-1AD38F960786}" type="pres">
      <dgm:prSet presAssocID="{4A9F35E1-27EF-4423-9634-F0EB65200DB5}" presName="sibTrans" presStyleCnt="0"/>
      <dgm:spPr/>
    </dgm:pt>
    <dgm:pt modelId="{07BEC2BD-B8B4-4EBE-AB4B-852DE9DA4C10}" type="pres">
      <dgm:prSet presAssocID="{92C0B916-D215-4B8F-9169-F6CEE2F72FAC}" presName="node" presStyleLbl="node1" presStyleIdx="7" presStyleCnt="8">
        <dgm:presLayoutVars>
          <dgm:bulletEnabled val="1"/>
        </dgm:presLayoutVars>
      </dgm:prSet>
      <dgm:spPr/>
    </dgm:pt>
  </dgm:ptLst>
  <dgm:cxnLst>
    <dgm:cxn modelId="{639C2F00-A29B-4EBF-82DF-A8CC1659DDC4}" type="presOf" srcId="{136EADD9-FE7D-4677-AE48-36A5DEC4C03B}" destId="{FF2C96B6-3DE0-41F7-BC20-CC063EEB6AF6}" srcOrd="0" destOrd="0" presId="urn:microsoft.com/office/officeart/2005/8/layout/default"/>
    <dgm:cxn modelId="{2FD79B02-0CCF-4933-8B3E-88906EEFB6C0}" type="presOf" srcId="{1426749A-0DBC-4E9F-9D90-2392347C004D}" destId="{595EFE4E-75FB-4B40-AD2D-B05453FF0394}" srcOrd="0" destOrd="0" presId="urn:microsoft.com/office/officeart/2005/8/layout/default"/>
    <dgm:cxn modelId="{B0F8D403-8249-46E0-BC3A-B942CE477AD1}" srcId="{6E2173DB-EBB8-4D41-839E-F8CDB68F4B00}" destId="{B19DBFDA-11B9-4242-B100-16DE7C81C2A5}" srcOrd="4" destOrd="0" parTransId="{2FAFF3DB-8092-4022-B9E7-956514518CF5}" sibTransId="{D2CBE98D-34B5-43F9-A62A-09D2995A75DE}"/>
    <dgm:cxn modelId="{25153208-573E-4896-A97F-E7105EED7D26}" type="presOf" srcId="{2AE986E3-CE6A-4ACB-9EFB-39A4ABF02C93}" destId="{43A8665A-64A9-4163-9997-3BCF46C4F96D}" srcOrd="0" destOrd="0" presId="urn:microsoft.com/office/officeart/2005/8/layout/default"/>
    <dgm:cxn modelId="{BCE4860A-CAE2-4CD5-9691-11A389452B21}" srcId="{6E2173DB-EBB8-4D41-839E-F8CDB68F4B00}" destId="{1426749A-0DBC-4E9F-9D90-2392347C004D}" srcOrd="1" destOrd="0" parTransId="{8E3AF32F-4BD7-46F1-B7A2-1E76F3A96A0E}" sibTransId="{04703616-3112-4276-8CE8-F2E58436DD3B}"/>
    <dgm:cxn modelId="{C9D37E20-2489-4469-8886-909CF2ABC425}" type="presOf" srcId="{92C0B916-D215-4B8F-9169-F6CEE2F72FAC}" destId="{07BEC2BD-B8B4-4EBE-AB4B-852DE9DA4C10}" srcOrd="0" destOrd="0" presId="urn:microsoft.com/office/officeart/2005/8/layout/default"/>
    <dgm:cxn modelId="{4395182C-80AA-4646-9EA7-8C3F182654E7}" type="presOf" srcId="{6E2173DB-EBB8-4D41-839E-F8CDB68F4B00}" destId="{1C5F766C-DE74-4F65-90B7-D2FE7CA2C97E}" srcOrd="0" destOrd="0" presId="urn:microsoft.com/office/officeart/2005/8/layout/default"/>
    <dgm:cxn modelId="{64A30E5D-C12C-4FED-BA05-99710279277D}" type="presOf" srcId="{988D1D07-7775-4B83-AC50-E93171DB59D1}" destId="{191588F2-914F-4CCC-AFCE-FAFA1E7155A0}" srcOrd="0" destOrd="0" presId="urn:microsoft.com/office/officeart/2005/8/layout/default"/>
    <dgm:cxn modelId="{9D24FA68-8FE9-4660-8E55-362032B38A82}" srcId="{6E2173DB-EBB8-4D41-839E-F8CDB68F4B00}" destId="{136EADD9-FE7D-4677-AE48-36A5DEC4C03B}" srcOrd="3" destOrd="0" parTransId="{F0393BCB-01A2-41FC-9E6C-E7578CD60F9B}" sibTransId="{DDEBC22D-9901-43A2-B099-0D5A5A0BB0AE}"/>
    <dgm:cxn modelId="{F2A55D6A-5B83-4F6C-B62A-7F384F11CA29}" type="presOf" srcId="{646DFAD8-5537-492B-91C4-451C98A7AE8E}" destId="{1EB714CE-913B-490E-9C7A-6F24DB2876A4}" srcOrd="0" destOrd="0" presId="urn:microsoft.com/office/officeart/2005/8/layout/default"/>
    <dgm:cxn modelId="{28431A9B-3698-44D6-98BB-4E57064DC110}" srcId="{6E2173DB-EBB8-4D41-839E-F8CDB68F4B00}" destId="{988D1D07-7775-4B83-AC50-E93171DB59D1}" srcOrd="5" destOrd="0" parTransId="{45C8539F-2057-44EA-BA68-A43EBD67A083}" sibTransId="{E4BD52CF-2566-441D-821D-7C5B6DFE9F42}"/>
    <dgm:cxn modelId="{0FE598A7-AFA9-4267-B95A-F167224D8EA2}" srcId="{6E2173DB-EBB8-4D41-839E-F8CDB68F4B00}" destId="{33B9F378-328F-48C9-800D-A06142FA703D}" srcOrd="2" destOrd="0" parTransId="{D1484E47-9D85-4103-A494-B59E1BBFE307}" sibTransId="{B9E0531A-96EF-443B-837B-FA09164BE9E9}"/>
    <dgm:cxn modelId="{AFD80DA9-2393-4A0E-9189-072C737C30E8}" type="presOf" srcId="{B19DBFDA-11B9-4242-B100-16DE7C81C2A5}" destId="{855C1246-6076-4A4B-8A10-A6E2A269820A}" srcOrd="0" destOrd="0" presId="urn:microsoft.com/office/officeart/2005/8/layout/default"/>
    <dgm:cxn modelId="{A0C39AB9-FC98-485B-856C-6AD9DA9DF550}" type="presOf" srcId="{33B9F378-328F-48C9-800D-A06142FA703D}" destId="{BF254AAB-C98C-440D-90D2-EE8543D22A47}" srcOrd="0" destOrd="0" presId="urn:microsoft.com/office/officeart/2005/8/layout/default"/>
    <dgm:cxn modelId="{D5BB0FD9-31FC-4D8D-A2E9-C60015C0C885}" srcId="{6E2173DB-EBB8-4D41-839E-F8CDB68F4B00}" destId="{646DFAD8-5537-492B-91C4-451C98A7AE8E}" srcOrd="0" destOrd="0" parTransId="{19B34E2D-82F5-4A5D-B07E-A642B99B6243}" sibTransId="{746BB0C2-7D7C-4989-8E41-8C4EDFFE055A}"/>
    <dgm:cxn modelId="{C3AF46E1-FB72-4B38-84F4-680F6FC65A59}" srcId="{6E2173DB-EBB8-4D41-839E-F8CDB68F4B00}" destId="{2AE986E3-CE6A-4ACB-9EFB-39A4ABF02C93}" srcOrd="6" destOrd="0" parTransId="{9E0D3D76-874D-4AA2-8732-5148A1046B3C}" sibTransId="{4A9F35E1-27EF-4423-9634-F0EB65200DB5}"/>
    <dgm:cxn modelId="{8322EBF6-55BA-4D56-83DB-9C85721B7FDA}" srcId="{6E2173DB-EBB8-4D41-839E-F8CDB68F4B00}" destId="{92C0B916-D215-4B8F-9169-F6CEE2F72FAC}" srcOrd="7" destOrd="0" parTransId="{830C48DB-FCF7-4A8C-8AB6-F61F59BD621F}" sibTransId="{7FE16C6F-1E94-44BF-A100-48D89549B598}"/>
    <dgm:cxn modelId="{42BEF39C-E3BB-4E1C-A41C-9D791FF21B87}" type="presParOf" srcId="{1C5F766C-DE74-4F65-90B7-D2FE7CA2C97E}" destId="{1EB714CE-913B-490E-9C7A-6F24DB2876A4}" srcOrd="0" destOrd="0" presId="urn:microsoft.com/office/officeart/2005/8/layout/default"/>
    <dgm:cxn modelId="{2F22A05F-05B6-449A-9E0C-10AF34C6C0F3}" type="presParOf" srcId="{1C5F766C-DE74-4F65-90B7-D2FE7CA2C97E}" destId="{64901722-10B0-44A2-8093-BDE2A9585DF7}" srcOrd="1" destOrd="0" presId="urn:microsoft.com/office/officeart/2005/8/layout/default"/>
    <dgm:cxn modelId="{75AC093A-F010-4147-BC7B-CA33FE5E04A7}" type="presParOf" srcId="{1C5F766C-DE74-4F65-90B7-D2FE7CA2C97E}" destId="{595EFE4E-75FB-4B40-AD2D-B05453FF0394}" srcOrd="2" destOrd="0" presId="urn:microsoft.com/office/officeart/2005/8/layout/default"/>
    <dgm:cxn modelId="{878B3596-6CA9-4C02-A8DE-12FD8B123F12}" type="presParOf" srcId="{1C5F766C-DE74-4F65-90B7-D2FE7CA2C97E}" destId="{4AE26411-4351-449B-A5F9-4BAB1B7D958C}" srcOrd="3" destOrd="0" presId="urn:microsoft.com/office/officeart/2005/8/layout/default"/>
    <dgm:cxn modelId="{BC5412D8-5270-43ED-8102-9C8BABBF1073}" type="presParOf" srcId="{1C5F766C-DE74-4F65-90B7-D2FE7CA2C97E}" destId="{BF254AAB-C98C-440D-90D2-EE8543D22A47}" srcOrd="4" destOrd="0" presId="urn:microsoft.com/office/officeart/2005/8/layout/default"/>
    <dgm:cxn modelId="{87199D35-F304-47DF-958A-15CA25F7360E}" type="presParOf" srcId="{1C5F766C-DE74-4F65-90B7-D2FE7CA2C97E}" destId="{94E08890-4AC7-4BF2-8F86-B7E1B5581561}" srcOrd="5" destOrd="0" presId="urn:microsoft.com/office/officeart/2005/8/layout/default"/>
    <dgm:cxn modelId="{6CFB5C6F-7064-4B59-9725-24E47F4DE146}" type="presParOf" srcId="{1C5F766C-DE74-4F65-90B7-D2FE7CA2C97E}" destId="{FF2C96B6-3DE0-41F7-BC20-CC063EEB6AF6}" srcOrd="6" destOrd="0" presId="urn:microsoft.com/office/officeart/2005/8/layout/default"/>
    <dgm:cxn modelId="{7F4FA950-F18B-46D4-A620-6070D8B47D0F}" type="presParOf" srcId="{1C5F766C-DE74-4F65-90B7-D2FE7CA2C97E}" destId="{182101E3-994D-4F58-8356-CB06E933819C}" srcOrd="7" destOrd="0" presId="urn:microsoft.com/office/officeart/2005/8/layout/default"/>
    <dgm:cxn modelId="{692CBC27-7F55-4D44-8936-5A920352C40D}" type="presParOf" srcId="{1C5F766C-DE74-4F65-90B7-D2FE7CA2C97E}" destId="{855C1246-6076-4A4B-8A10-A6E2A269820A}" srcOrd="8" destOrd="0" presId="urn:microsoft.com/office/officeart/2005/8/layout/default"/>
    <dgm:cxn modelId="{D8B8EE18-3312-4F56-9292-8EE970611BF2}" type="presParOf" srcId="{1C5F766C-DE74-4F65-90B7-D2FE7CA2C97E}" destId="{28E556D4-6C09-4057-946C-E84D56B25992}" srcOrd="9" destOrd="0" presId="urn:microsoft.com/office/officeart/2005/8/layout/default"/>
    <dgm:cxn modelId="{D6B781DC-E38D-49A5-87FD-28F8AF169471}" type="presParOf" srcId="{1C5F766C-DE74-4F65-90B7-D2FE7CA2C97E}" destId="{191588F2-914F-4CCC-AFCE-FAFA1E7155A0}" srcOrd="10" destOrd="0" presId="urn:microsoft.com/office/officeart/2005/8/layout/default"/>
    <dgm:cxn modelId="{4315FA3C-CEB3-40AC-A2CE-500E144FA67A}" type="presParOf" srcId="{1C5F766C-DE74-4F65-90B7-D2FE7CA2C97E}" destId="{2784F9A8-D332-450C-9929-4D5414DCE315}" srcOrd="11" destOrd="0" presId="urn:microsoft.com/office/officeart/2005/8/layout/default"/>
    <dgm:cxn modelId="{A3356DDE-66BD-4482-B492-F381CCF3D770}" type="presParOf" srcId="{1C5F766C-DE74-4F65-90B7-D2FE7CA2C97E}" destId="{43A8665A-64A9-4163-9997-3BCF46C4F96D}" srcOrd="12" destOrd="0" presId="urn:microsoft.com/office/officeart/2005/8/layout/default"/>
    <dgm:cxn modelId="{BBD2628F-A14E-4EE8-9DCF-0FFD8BB262DB}" type="presParOf" srcId="{1C5F766C-DE74-4F65-90B7-D2FE7CA2C97E}" destId="{14CC5CAD-4844-401F-A20B-1AD38F960786}" srcOrd="13" destOrd="0" presId="urn:microsoft.com/office/officeart/2005/8/layout/default"/>
    <dgm:cxn modelId="{25E5AD27-FF80-4222-AF42-2473FC6BD2C0}" type="presParOf" srcId="{1C5F766C-DE74-4F65-90B7-D2FE7CA2C97E}" destId="{07BEC2BD-B8B4-4EBE-AB4B-852DE9DA4C1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29F7ED8-9D6F-4E46-BC51-2DCD2BA1E9C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D3BC51-962E-4A9D-88C9-D46EE0E980D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1"/>
            <a:t>• Develop tools and instruments</a:t>
          </a:r>
        </a:p>
      </dgm:t>
    </dgm:pt>
    <dgm:pt modelId="{A6CC2EAC-6092-4542-9619-346847C0B69F}" type="parTrans" cxnId="{61CCFBC6-882E-4DC7-9388-69F0EC7D123D}">
      <dgm:prSet/>
      <dgm:spPr/>
      <dgm:t>
        <a:bodyPr/>
        <a:lstStyle/>
        <a:p>
          <a:endParaRPr lang="en-US" sz="3600" b="1"/>
        </a:p>
      </dgm:t>
    </dgm:pt>
    <dgm:pt modelId="{53FFFB69-C35D-4CA3-ACB1-02ED0F69D508}" type="sibTrans" cxnId="{61CCFBC6-882E-4DC7-9388-69F0EC7D123D}">
      <dgm:prSet/>
      <dgm:spPr/>
      <dgm:t>
        <a:bodyPr/>
        <a:lstStyle/>
        <a:p>
          <a:endParaRPr lang="en-US" sz="3600" b="1"/>
        </a:p>
      </dgm:t>
    </dgm:pt>
    <dgm:pt modelId="{BC2BC688-DCAA-41F8-9589-751174A40BE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1"/>
            <a:t>• Train data collectors</a:t>
          </a:r>
        </a:p>
      </dgm:t>
    </dgm:pt>
    <dgm:pt modelId="{2E9176EB-475A-4246-B6C8-CE72018A4A4A}" type="parTrans" cxnId="{49763F82-4EFF-427E-BC2B-E9CED4BEB642}">
      <dgm:prSet/>
      <dgm:spPr/>
      <dgm:t>
        <a:bodyPr/>
        <a:lstStyle/>
        <a:p>
          <a:endParaRPr lang="en-US" sz="3600" b="1"/>
        </a:p>
      </dgm:t>
    </dgm:pt>
    <dgm:pt modelId="{E886FED3-CF01-4F6B-A66C-9D9AE8509078}" type="sibTrans" cxnId="{49763F82-4EFF-427E-BC2B-E9CED4BEB642}">
      <dgm:prSet/>
      <dgm:spPr/>
      <dgm:t>
        <a:bodyPr/>
        <a:lstStyle/>
        <a:p>
          <a:endParaRPr lang="en-US" sz="3600" b="1"/>
        </a:p>
      </dgm:t>
    </dgm:pt>
    <dgm:pt modelId="{D57F5F2A-F115-4E42-912B-99E0BB4542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1"/>
            <a:t>• Allocate resources</a:t>
          </a:r>
        </a:p>
      </dgm:t>
    </dgm:pt>
    <dgm:pt modelId="{1BAC3BDC-DDB3-45D7-A44F-5C943C2784F5}" type="parTrans" cxnId="{B50CD42B-CB24-4EB6-B4FA-C28A48C65A28}">
      <dgm:prSet/>
      <dgm:spPr/>
      <dgm:t>
        <a:bodyPr/>
        <a:lstStyle/>
        <a:p>
          <a:endParaRPr lang="en-US" sz="3600" b="1"/>
        </a:p>
      </dgm:t>
    </dgm:pt>
    <dgm:pt modelId="{2FFFF1CE-7870-46F6-88C5-6C6D28C3AF65}" type="sibTrans" cxnId="{B50CD42B-CB24-4EB6-B4FA-C28A48C65A28}">
      <dgm:prSet/>
      <dgm:spPr/>
      <dgm:t>
        <a:bodyPr/>
        <a:lstStyle/>
        <a:p>
          <a:endParaRPr lang="en-US" sz="3600" b="1"/>
        </a:p>
      </dgm:t>
    </dgm:pt>
    <dgm:pt modelId="{D08003BC-9D91-491B-98B1-95F79EEF00D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1"/>
            <a:t>• Plan evaluations and learning activities</a:t>
          </a:r>
        </a:p>
      </dgm:t>
    </dgm:pt>
    <dgm:pt modelId="{4C5E8149-F806-4E3F-8739-92D2C7A7B8EC}" type="parTrans" cxnId="{AF25D133-9E09-47C3-BBBB-46AD16EA7098}">
      <dgm:prSet/>
      <dgm:spPr/>
      <dgm:t>
        <a:bodyPr/>
        <a:lstStyle/>
        <a:p>
          <a:endParaRPr lang="en-US" sz="3600" b="1"/>
        </a:p>
      </dgm:t>
    </dgm:pt>
    <dgm:pt modelId="{8244FC6C-3280-4575-9EAE-DEF38BD5EB3B}" type="sibTrans" cxnId="{AF25D133-9E09-47C3-BBBB-46AD16EA7098}">
      <dgm:prSet/>
      <dgm:spPr/>
      <dgm:t>
        <a:bodyPr/>
        <a:lstStyle/>
        <a:p>
          <a:endParaRPr lang="en-US" sz="3600" b="1"/>
        </a:p>
      </dgm:t>
    </dgm:pt>
    <dgm:pt modelId="{04BA0E05-49D6-4BE4-8EBB-96A699205D6B}" type="pres">
      <dgm:prSet presAssocID="{229F7ED8-9D6F-4E46-BC51-2DCD2BA1E9CC}" presName="root" presStyleCnt="0">
        <dgm:presLayoutVars>
          <dgm:dir/>
          <dgm:resizeHandles val="exact"/>
        </dgm:presLayoutVars>
      </dgm:prSet>
      <dgm:spPr/>
    </dgm:pt>
    <dgm:pt modelId="{8100CCB0-3819-4EF2-BAA5-2129233FBBB1}" type="pres">
      <dgm:prSet presAssocID="{62D3BC51-962E-4A9D-88C9-D46EE0E980D9}" presName="compNode" presStyleCnt="0"/>
      <dgm:spPr/>
    </dgm:pt>
    <dgm:pt modelId="{1AB412CA-7438-4A2A-B01C-98326A1539F1}" type="pres">
      <dgm:prSet presAssocID="{62D3BC51-962E-4A9D-88C9-D46EE0E980D9}" presName="bgRect" presStyleLbl="bgShp" presStyleIdx="0" presStyleCnt="4"/>
      <dgm:spPr/>
    </dgm:pt>
    <dgm:pt modelId="{42744551-60B8-488A-990A-FF99CB922077}" type="pres">
      <dgm:prSet presAssocID="{62D3BC51-962E-4A9D-88C9-D46EE0E980D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6EC48FEB-AE12-4617-AA56-1B10CB7015FE}" type="pres">
      <dgm:prSet presAssocID="{62D3BC51-962E-4A9D-88C9-D46EE0E980D9}" presName="spaceRect" presStyleCnt="0"/>
      <dgm:spPr/>
    </dgm:pt>
    <dgm:pt modelId="{1620111E-60B1-42AA-949F-A5265C38CCEC}" type="pres">
      <dgm:prSet presAssocID="{62D3BC51-962E-4A9D-88C9-D46EE0E980D9}" presName="parTx" presStyleLbl="revTx" presStyleIdx="0" presStyleCnt="4">
        <dgm:presLayoutVars>
          <dgm:chMax val="0"/>
          <dgm:chPref val="0"/>
        </dgm:presLayoutVars>
      </dgm:prSet>
      <dgm:spPr/>
    </dgm:pt>
    <dgm:pt modelId="{2572B65C-8773-42B2-9BCC-717C058BF002}" type="pres">
      <dgm:prSet presAssocID="{53FFFB69-C35D-4CA3-ACB1-02ED0F69D508}" presName="sibTrans" presStyleCnt="0"/>
      <dgm:spPr/>
    </dgm:pt>
    <dgm:pt modelId="{E5346E1D-1AD1-43E8-9B1D-B17C4F0AD402}" type="pres">
      <dgm:prSet presAssocID="{BC2BC688-DCAA-41F8-9589-751174A40BE0}" presName="compNode" presStyleCnt="0"/>
      <dgm:spPr/>
    </dgm:pt>
    <dgm:pt modelId="{45C23311-7E25-4ED1-B47D-61CBEF4B3F0E}" type="pres">
      <dgm:prSet presAssocID="{BC2BC688-DCAA-41F8-9589-751174A40BE0}" presName="bgRect" presStyleLbl="bgShp" presStyleIdx="1" presStyleCnt="4"/>
      <dgm:spPr/>
    </dgm:pt>
    <dgm:pt modelId="{AD7E7979-782D-4694-B0BE-75524D7F9B7D}" type="pres">
      <dgm:prSet presAssocID="{BC2BC688-DCAA-41F8-9589-751174A40BE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in"/>
        </a:ext>
      </dgm:extLst>
    </dgm:pt>
    <dgm:pt modelId="{1F17B73F-68AB-4886-8848-3892EA91509C}" type="pres">
      <dgm:prSet presAssocID="{BC2BC688-DCAA-41F8-9589-751174A40BE0}" presName="spaceRect" presStyleCnt="0"/>
      <dgm:spPr/>
    </dgm:pt>
    <dgm:pt modelId="{3AC3A895-F898-43DE-A1A5-C4CD6E238EAB}" type="pres">
      <dgm:prSet presAssocID="{BC2BC688-DCAA-41F8-9589-751174A40BE0}" presName="parTx" presStyleLbl="revTx" presStyleIdx="1" presStyleCnt="4">
        <dgm:presLayoutVars>
          <dgm:chMax val="0"/>
          <dgm:chPref val="0"/>
        </dgm:presLayoutVars>
      </dgm:prSet>
      <dgm:spPr/>
    </dgm:pt>
    <dgm:pt modelId="{A09C7A0D-B453-43D9-A1DF-FD1B33EBEBC5}" type="pres">
      <dgm:prSet presAssocID="{E886FED3-CF01-4F6B-A66C-9D9AE8509078}" presName="sibTrans" presStyleCnt="0"/>
      <dgm:spPr/>
    </dgm:pt>
    <dgm:pt modelId="{D307E0B9-3D23-4C8A-BA06-313DBF715E39}" type="pres">
      <dgm:prSet presAssocID="{D57F5F2A-F115-4E42-912B-99E0BB4542C8}" presName="compNode" presStyleCnt="0"/>
      <dgm:spPr/>
    </dgm:pt>
    <dgm:pt modelId="{A318FFD3-E473-4505-8273-C074A0A7F6C2}" type="pres">
      <dgm:prSet presAssocID="{D57F5F2A-F115-4E42-912B-99E0BB4542C8}" presName="bgRect" presStyleLbl="bgShp" presStyleIdx="2" presStyleCnt="4"/>
      <dgm:spPr/>
    </dgm:pt>
    <dgm:pt modelId="{BA49B501-0E6F-4725-B05E-0147E9FF5A07}" type="pres">
      <dgm:prSet presAssocID="{D57F5F2A-F115-4E42-912B-99E0BB4542C8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7FD1CA0C-0878-4DD9-967A-F4DA5F3A4BEB}" type="pres">
      <dgm:prSet presAssocID="{D57F5F2A-F115-4E42-912B-99E0BB4542C8}" presName="spaceRect" presStyleCnt="0"/>
      <dgm:spPr/>
    </dgm:pt>
    <dgm:pt modelId="{D4F88FE3-9F8E-438B-8851-C60ED98826B5}" type="pres">
      <dgm:prSet presAssocID="{D57F5F2A-F115-4E42-912B-99E0BB4542C8}" presName="parTx" presStyleLbl="revTx" presStyleIdx="2" presStyleCnt="4">
        <dgm:presLayoutVars>
          <dgm:chMax val="0"/>
          <dgm:chPref val="0"/>
        </dgm:presLayoutVars>
      </dgm:prSet>
      <dgm:spPr/>
    </dgm:pt>
    <dgm:pt modelId="{3E348FB1-78A9-4A1D-93F9-FEA206F25D3B}" type="pres">
      <dgm:prSet presAssocID="{2FFFF1CE-7870-46F6-88C5-6C6D28C3AF65}" presName="sibTrans" presStyleCnt="0"/>
      <dgm:spPr/>
    </dgm:pt>
    <dgm:pt modelId="{4172E462-D695-4122-9DFD-294B80CDE648}" type="pres">
      <dgm:prSet presAssocID="{D08003BC-9D91-491B-98B1-95F79EEF00D7}" presName="compNode" presStyleCnt="0"/>
      <dgm:spPr/>
    </dgm:pt>
    <dgm:pt modelId="{F916873B-36A1-4FAE-8F87-244A891F9B8C}" type="pres">
      <dgm:prSet presAssocID="{D08003BC-9D91-491B-98B1-95F79EEF00D7}" presName="bgRect" presStyleLbl="bgShp" presStyleIdx="3" presStyleCnt="4"/>
      <dgm:spPr/>
    </dgm:pt>
    <dgm:pt modelId="{6CB746A2-82AB-4A00-8867-1493E30F9C2F}" type="pres">
      <dgm:prSet presAssocID="{D08003BC-9D91-491B-98B1-95F79EEF00D7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A59252B4-20BE-441D-92A6-308C567DC157}" type="pres">
      <dgm:prSet presAssocID="{D08003BC-9D91-491B-98B1-95F79EEF00D7}" presName="spaceRect" presStyleCnt="0"/>
      <dgm:spPr/>
    </dgm:pt>
    <dgm:pt modelId="{E8EDA96F-1BAB-4ACF-8F0C-61033396E6B1}" type="pres">
      <dgm:prSet presAssocID="{D08003BC-9D91-491B-98B1-95F79EEF00D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50CD42B-CB24-4EB6-B4FA-C28A48C65A28}" srcId="{229F7ED8-9D6F-4E46-BC51-2DCD2BA1E9CC}" destId="{D57F5F2A-F115-4E42-912B-99E0BB4542C8}" srcOrd="2" destOrd="0" parTransId="{1BAC3BDC-DDB3-45D7-A44F-5C943C2784F5}" sibTransId="{2FFFF1CE-7870-46F6-88C5-6C6D28C3AF65}"/>
    <dgm:cxn modelId="{AF25D133-9E09-47C3-BBBB-46AD16EA7098}" srcId="{229F7ED8-9D6F-4E46-BC51-2DCD2BA1E9CC}" destId="{D08003BC-9D91-491B-98B1-95F79EEF00D7}" srcOrd="3" destOrd="0" parTransId="{4C5E8149-F806-4E3F-8739-92D2C7A7B8EC}" sibTransId="{8244FC6C-3280-4575-9EAE-DEF38BD5EB3B}"/>
    <dgm:cxn modelId="{B4D93B36-1747-4ECC-9237-E82D83E19672}" type="presOf" srcId="{D08003BC-9D91-491B-98B1-95F79EEF00D7}" destId="{E8EDA96F-1BAB-4ACF-8F0C-61033396E6B1}" srcOrd="0" destOrd="0" presId="urn:microsoft.com/office/officeart/2018/2/layout/IconVerticalSolidList"/>
    <dgm:cxn modelId="{8BC30F43-3E32-42A0-980B-5D74FBE76343}" type="presOf" srcId="{62D3BC51-962E-4A9D-88C9-D46EE0E980D9}" destId="{1620111E-60B1-42AA-949F-A5265C38CCEC}" srcOrd="0" destOrd="0" presId="urn:microsoft.com/office/officeart/2018/2/layout/IconVerticalSolidList"/>
    <dgm:cxn modelId="{AFB3AB46-1AD8-4D0F-8DB1-2DDF2BB3C6A7}" type="presOf" srcId="{BC2BC688-DCAA-41F8-9589-751174A40BE0}" destId="{3AC3A895-F898-43DE-A1A5-C4CD6E238EAB}" srcOrd="0" destOrd="0" presId="urn:microsoft.com/office/officeart/2018/2/layout/IconVerticalSolidList"/>
    <dgm:cxn modelId="{1FAAFE52-FE13-4547-9A30-0A2E0FBB2D37}" type="presOf" srcId="{D57F5F2A-F115-4E42-912B-99E0BB4542C8}" destId="{D4F88FE3-9F8E-438B-8851-C60ED98826B5}" srcOrd="0" destOrd="0" presId="urn:microsoft.com/office/officeart/2018/2/layout/IconVerticalSolidList"/>
    <dgm:cxn modelId="{49763F82-4EFF-427E-BC2B-E9CED4BEB642}" srcId="{229F7ED8-9D6F-4E46-BC51-2DCD2BA1E9CC}" destId="{BC2BC688-DCAA-41F8-9589-751174A40BE0}" srcOrd="1" destOrd="0" parTransId="{2E9176EB-475A-4246-B6C8-CE72018A4A4A}" sibTransId="{E886FED3-CF01-4F6B-A66C-9D9AE8509078}"/>
    <dgm:cxn modelId="{5B69BC9D-3376-4D2E-99CD-702DC1810DF7}" type="presOf" srcId="{229F7ED8-9D6F-4E46-BC51-2DCD2BA1E9CC}" destId="{04BA0E05-49D6-4BE4-8EBB-96A699205D6B}" srcOrd="0" destOrd="0" presId="urn:microsoft.com/office/officeart/2018/2/layout/IconVerticalSolidList"/>
    <dgm:cxn modelId="{61CCFBC6-882E-4DC7-9388-69F0EC7D123D}" srcId="{229F7ED8-9D6F-4E46-BC51-2DCD2BA1E9CC}" destId="{62D3BC51-962E-4A9D-88C9-D46EE0E980D9}" srcOrd="0" destOrd="0" parTransId="{A6CC2EAC-6092-4542-9619-346847C0B69F}" sibTransId="{53FFFB69-C35D-4CA3-ACB1-02ED0F69D508}"/>
    <dgm:cxn modelId="{95A21C09-A88C-442A-87B0-870A6E58F740}" type="presParOf" srcId="{04BA0E05-49D6-4BE4-8EBB-96A699205D6B}" destId="{8100CCB0-3819-4EF2-BAA5-2129233FBBB1}" srcOrd="0" destOrd="0" presId="urn:microsoft.com/office/officeart/2018/2/layout/IconVerticalSolidList"/>
    <dgm:cxn modelId="{D922CEC8-8C80-4D95-812B-25F224DBABE8}" type="presParOf" srcId="{8100CCB0-3819-4EF2-BAA5-2129233FBBB1}" destId="{1AB412CA-7438-4A2A-B01C-98326A1539F1}" srcOrd="0" destOrd="0" presId="urn:microsoft.com/office/officeart/2018/2/layout/IconVerticalSolidList"/>
    <dgm:cxn modelId="{764A6E51-DD33-4624-92F2-B28ED237A6B9}" type="presParOf" srcId="{8100CCB0-3819-4EF2-BAA5-2129233FBBB1}" destId="{42744551-60B8-488A-990A-FF99CB922077}" srcOrd="1" destOrd="0" presId="urn:microsoft.com/office/officeart/2018/2/layout/IconVerticalSolidList"/>
    <dgm:cxn modelId="{E0AC09D2-2E1D-40E3-9C45-F8644DE934BF}" type="presParOf" srcId="{8100CCB0-3819-4EF2-BAA5-2129233FBBB1}" destId="{6EC48FEB-AE12-4617-AA56-1B10CB7015FE}" srcOrd="2" destOrd="0" presId="urn:microsoft.com/office/officeart/2018/2/layout/IconVerticalSolidList"/>
    <dgm:cxn modelId="{3DBA8B38-4309-4539-BC82-5EC4BBBA1B7B}" type="presParOf" srcId="{8100CCB0-3819-4EF2-BAA5-2129233FBBB1}" destId="{1620111E-60B1-42AA-949F-A5265C38CCEC}" srcOrd="3" destOrd="0" presId="urn:microsoft.com/office/officeart/2018/2/layout/IconVerticalSolidList"/>
    <dgm:cxn modelId="{FA20C227-001D-4B2A-A123-04788FDFE446}" type="presParOf" srcId="{04BA0E05-49D6-4BE4-8EBB-96A699205D6B}" destId="{2572B65C-8773-42B2-9BCC-717C058BF002}" srcOrd="1" destOrd="0" presId="urn:microsoft.com/office/officeart/2018/2/layout/IconVerticalSolidList"/>
    <dgm:cxn modelId="{8A06CFD2-7333-489A-B699-A93EFF173B7D}" type="presParOf" srcId="{04BA0E05-49D6-4BE4-8EBB-96A699205D6B}" destId="{E5346E1D-1AD1-43E8-9B1D-B17C4F0AD402}" srcOrd="2" destOrd="0" presId="urn:microsoft.com/office/officeart/2018/2/layout/IconVerticalSolidList"/>
    <dgm:cxn modelId="{39990CBE-42B2-4FCD-B886-C0AAE3EF5A62}" type="presParOf" srcId="{E5346E1D-1AD1-43E8-9B1D-B17C4F0AD402}" destId="{45C23311-7E25-4ED1-B47D-61CBEF4B3F0E}" srcOrd="0" destOrd="0" presId="urn:microsoft.com/office/officeart/2018/2/layout/IconVerticalSolidList"/>
    <dgm:cxn modelId="{D694C4EF-C294-4CD5-AB55-C83578FD78C0}" type="presParOf" srcId="{E5346E1D-1AD1-43E8-9B1D-B17C4F0AD402}" destId="{AD7E7979-782D-4694-B0BE-75524D7F9B7D}" srcOrd="1" destOrd="0" presId="urn:microsoft.com/office/officeart/2018/2/layout/IconVerticalSolidList"/>
    <dgm:cxn modelId="{FC8D95A1-7CCC-4686-87A0-B801D560867E}" type="presParOf" srcId="{E5346E1D-1AD1-43E8-9B1D-B17C4F0AD402}" destId="{1F17B73F-68AB-4886-8848-3892EA91509C}" srcOrd="2" destOrd="0" presId="urn:microsoft.com/office/officeart/2018/2/layout/IconVerticalSolidList"/>
    <dgm:cxn modelId="{B09EC136-3F26-48FA-8E04-11612A5EA3B4}" type="presParOf" srcId="{E5346E1D-1AD1-43E8-9B1D-B17C4F0AD402}" destId="{3AC3A895-F898-43DE-A1A5-C4CD6E238EAB}" srcOrd="3" destOrd="0" presId="urn:microsoft.com/office/officeart/2018/2/layout/IconVerticalSolidList"/>
    <dgm:cxn modelId="{ECD43D66-BF45-4062-BE59-B151F890CB9E}" type="presParOf" srcId="{04BA0E05-49D6-4BE4-8EBB-96A699205D6B}" destId="{A09C7A0D-B453-43D9-A1DF-FD1B33EBEBC5}" srcOrd="3" destOrd="0" presId="urn:microsoft.com/office/officeart/2018/2/layout/IconVerticalSolidList"/>
    <dgm:cxn modelId="{7DA702E3-FA07-4CB7-8505-B3508AE33714}" type="presParOf" srcId="{04BA0E05-49D6-4BE4-8EBB-96A699205D6B}" destId="{D307E0B9-3D23-4C8A-BA06-313DBF715E39}" srcOrd="4" destOrd="0" presId="urn:microsoft.com/office/officeart/2018/2/layout/IconVerticalSolidList"/>
    <dgm:cxn modelId="{824632A4-C0FB-4BCF-B6FF-CB482FF071DC}" type="presParOf" srcId="{D307E0B9-3D23-4C8A-BA06-313DBF715E39}" destId="{A318FFD3-E473-4505-8273-C074A0A7F6C2}" srcOrd="0" destOrd="0" presId="urn:microsoft.com/office/officeart/2018/2/layout/IconVerticalSolidList"/>
    <dgm:cxn modelId="{1CD7F4A7-341A-437B-B1D6-8785DBFE2D10}" type="presParOf" srcId="{D307E0B9-3D23-4C8A-BA06-313DBF715E39}" destId="{BA49B501-0E6F-4725-B05E-0147E9FF5A07}" srcOrd="1" destOrd="0" presId="urn:microsoft.com/office/officeart/2018/2/layout/IconVerticalSolidList"/>
    <dgm:cxn modelId="{756BC5FA-1F95-46E8-B1C8-8A45CDB5A338}" type="presParOf" srcId="{D307E0B9-3D23-4C8A-BA06-313DBF715E39}" destId="{7FD1CA0C-0878-4DD9-967A-F4DA5F3A4BEB}" srcOrd="2" destOrd="0" presId="urn:microsoft.com/office/officeart/2018/2/layout/IconVerticalSolidList"/>
    <dgm:cxn modelId="{3FE5A09E-742B-488E-B70F-6E7C5AFF2576}" type="presParOf" srcId="{D307E0B9-3D23-4C8A-BA06-313DBF715E39}" destId="{D4F88FE3-9F8E-438B-8851-C60ED98826B5}" srcOrd="3" destOrd="0" presId="urn:microsoft.com/office/officeart/2018/2/layout/IconVerticalSolidList"/>
    <dgm:cxn modelId="{1A13F2F8-B3A7-47F8-8BF3-EEFD74701D5B}" type="presParOf" srcId="{04BA0E05-49D6-4BE4-8EBB-96A699205D6B}" destId="{3E348FB1-78A9-4A1D-93F9-FEA206F25D3B}" srcOrd="5" destOrd="0" presId="urn:microsoft.com/office/officeart/2018/2/layout/IconVerticalSolidList"/>
    <dgm:cxn modelId="{FB1CB5E5-D8A7-4537-9D85-DC8BC0A24DC4}" type="presParOf" srcId="{04BA0E05-49D6-4BE4-8EBB-96A699205D6B}" destId="{4172E462-D695-4122-9DFD-294B80CDE648}" srcOrd="6" destOrd="0" presId="urn:microsoft.com/office/officeart/2018/2/layout/IconVerticalSolidList"/>
    <dgm:cxn modelId="{AC32A600-ECA5-4E24-ABEF-91C175EF6369}" type="presParOf" srcId="{4172E462-D695-4122-9DFD-294B80CDE648}" destId="{F916873B-36A1-4FAE-8F87-244A891F9B8C}" srcOrd="0" destOrd="0" presId="urn:microsoft.com/office/officeart/2018/2/layout/IconVerticalSolidList"/>
    <dgm:cxn modelId="{E87B00D6-389A-43C1-8F91-1AAF565C0EA3}" type="presParOf" srcId="{4172E462-D695-4122-9DFD-294B80CDE648}" destId="{6CB746A2-82AB-4A00-8867-1493E30F9C2F}" srcOrd="1" destOrd="0" presId="urn:microsoft.com/office/officeart/2018/2/layout/IconVerticalSolidList"/>
    <dgm:cxn modelId="{2EF4BE80-27C8-4061-B506-ABFEFF91A77D}" type="presParOf" srcId="{4172E462-D695-4122-9DFD-294B80CDE648}" destId="{A59252B4-20BE-441D-92A6-308C567DC157}" srcOrd="2" destOrd="0" presId="urn:microsoft.com/office/officeart/2018/2/layout/IconVerticalSolidList"/>
    <dgm:cxn modelId="{61BC04B4-95E6-44EF-A4D2-13D9DDFC6CDE}" type="presParOf" srcId="{4172E462-D695-4122-9DFD-294B80CDE648}" destId="{E8EDA96F-1BAB-4ACF-8F0C-61033396E6B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FCC9ED9-F32F-43BE-9FE8-14B63A36F79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8C59B60-3B89-4602-B300-3526DADAABF2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PMF is the backbone of monitoring</a:t>
          </a:r>
        </a:p>
      </dgm:t>
    </dgm:pt>
    <dgm:pt modelId="{8828F497-E428-4083-85CD-0282F9C447F4}" type="parTrans" cxnId="{65D3206E-5B36-4B11-A294-402B5E61E0BC}">
      <dgm:prSet/>
      <dgm:spPr/>
      <dgm:t>
        <a:bodyPr/>
        <a:lstStyle/>
        <a:p>
          <a:endParaRPr lang="en-US"/>
        </a:p>
      </dgm:t>
    </dgm:pt>
    <dgm:pt modelId="{7A559D37-86C1-44E1-958F-323946FF6536}" type="sibTrans" cxnId="{65D3206E-5B36-4B11-A294-402B5E61E0BC}">
      <dgm:prSet/>
      <dgm:spPr/>
      <dgm:t>
        <a:bodyPr/>
        <a:lstStyle/>
        <a:p>
          <a:endParaRPr lang="en-US"/>
        </a:p>
      </dgm:t>
    </dgm:pt>
    <dgm:pt modelId="{3438D8C7-C01E-4819-B3E1-13361777EC0E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Supports learning and accountability</a:t>
          </a:r>
        </a:p>
      </dgm:t>
    </dgm:pt>
    <dgm:pt modelId="{B010ADD0-2E03-4214-A46D-776D00B10CEC}" type="parTrans" cxnId="{F5AA3184-40B5-4692-8079-482C49762398}">
      <dgm:prSet/>
      <dgm:spPr/>
      <dgm:t>
        <a:bodyPr/>
        <a:lstStyle/>
        <a:p>
          <a:endParaRPr lang="en-US"/>
        </a:p>
      </dgm:t>
    </dgm:pt>
    <dgm:pt modelId="{D76ADC32-0CCD-43D4-B78E-BE0AFD9F5391}" type="sibTrans" cxnId="{F5AA3184-40B5-4692-8079-482C49762398}">
      <dgm:prSet/>
      <dgm:spPr/>
      <dgm:t>
        <a:bodyPr/>
        <a:lstStyle/>
        <a:p>
          <a:endParaRPr lang="en-US"/>
        </a:p>
      </dgm:t>
    </dgm:pt>
    <dgm:pt modelId="{3B4CF86F-BADE-4DFC-8076-4B9952F87DD5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Must be participatory and evidence-based</a:t>
          </a:r>
        </a:p>
      </dgm:t>
    </dgm:pt>
    <dgm:pt modelId="{BD78CFD1-842C-4640-8815-6C771EA775A0}" type="parTrans" cxnId="{D25914AB-C952-40BF-B3BE-84F0F8A8D112}">
      <dgm:prSet/>
      <dgm:spPr/>
      <dgm:t>
        <a:bodyPr/>
        <a:lstStyle/>
        <a:p>
          <a:endParaRPr lang="en-US"/>
        </a:p>
      </dgm:t>
    </dgm:pt>
    <dgm:pt modelId="{B23CCAFF-5063-4CAD-BB23-C12909512B23}" type="sibTrans" cxnId="{D25914AB-C952-40BF-B3BE-84F0F8A8D112}">
      <dgm:prSet/>
      <dgm:spPr/>
      <dgm:t>
        <a:bodyPr/>
        <a:lstStyle/>
        <a:p>
          <a:endParaRPr lang="en-US"/>
        </a:p>
      </dgm:t>
    </dgm:pt>
    <dgm:pt modelId="{BDB8164E-B1B2-45FA-B421-44ECAEB4261D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Essential for project success</a:t>
          </a:r>
        </a:p>
      </dgm:t>
    </dgm:pt>
    <dgm:pt modelId="{2F87762A-23D6-4B09-91E6-354AB820A8BC}" type="parTrans" cxnId="{D3D53589-C63D-4989-9AD4-E8340D5DA6A9}">
      <dgm:prSet/>
      <dgm:spPr/>
      <dgm:t>
        <a:bodyPr/>
        <a:lstStyle/>
        <a:p>
          <a:endParaRPr lang="en-US"/>
        </a:p>
      </dgm:t>
    </dgm:pt>
    <dgm:pt modelId="{8E238AD7-68C9-4917-8B89-BBBA28B264B7}" type="sibTrans" cxnId="{D3D53589-C63D-4989-9AD4-E8340D5DA6A9}">
      <dgm:prSet/>
      <dgm:spPr/>
      <dgm:t>
        <a:bodyPr/>
        <a:lstStyle/>
        <a:p>
          <a:endParaRPr lang="en-US"/>
        </a:p>
      </dgm:t>
    </dgm:pt>
    <dgm:pt modelId="{9048F137-EBEC-49BE-AA47-97B465D3B2A0}" type="pres">
      <dgm:prSet presAssocID="{7FCC9ED9-F32F-43BE-9FE8-14B63A36F796}" presName="linear" presStyleCnt="0">
        <dgm:presLayoutVars>
          <dgm:animLvl val="lvl"/>
          <dgm:resizeHandles val="exact"/>
        </dgm:presLayoutVars>
      </dgm:prSet>
      <dgm:spPr/>
    </dgm:pt>
    <dgm:pt modelId="{050D16AE-58F2-493C-AC46-E6F10BEDAE58}" type="pres">
      <dgm:prSet presAssocID="{D8C59B60-3B89-4602-B300-3526DADAABF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E402069-9BAB-448B-8344-2FB641A7E85E}" type="pres">
      <dgm:prSet presAssocID="{7A559D37-86C1-44E1-958F-323946FF6536}" presName="spacer" presStyleCnt="0"/>
      <dgm:spPr/>
    </dgm:pt>
    <dgm:pt modelId="{3D0D388A-3115-4D4E-A07E-DD22EC9C8BFF}" type="pres">
      <dgm:prSet presAssocID="{3438D8C7-C01E-4819-B3E1-13361777EC0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151621E-FDD8-4B41-B2BE-9B655663E068}" type="pres">
      <dgm:prSet presAssocID="{D76ADC32-0CCD-43D4-B78E-BE0AFD9F5391}" presName="spacer" presStyleCnt="0"/>
      <dgm:spPr/>
    </dgm:pt>
    <dgm:pt modelId="{1619161C-33A4-49FB-958D-319B955F1A9C}" type="pres">
      <dgm:prSet presAssocID="{3B4CF86F-BADE-4DFC-8076-4B9952F87DD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7223A4C-AD80-4645-ACA9-586C9248E2C9}" type="pres">
      <dgm:prSet presAssocID="{B23CCAFF-5063-4CAD-BB23-C12909512B23}" presName="spacer" presStyleCnt="0"/>
      <dgm:spPr/>
    </dgm:pt>
    <dgm:pt modelId="{FAF4F2BA-E133-4464-B4D0-071E5192FDC0}" type="pres">
      <dgm:prSet presAssocID="{BDB8164E-B1B2-45FA-B421-44ECAEB4261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09E584C-D29C-42EA-AAB2-745049A9CB67}" type="presOf" srcId="{3438D8C7-C01E-4819-B3E1-13361777EC0E}" destId="{3D0D388A-3115-4D4E-A07E-DD22EC9C8BFF}" srcOrd="0" destOrd="0" presId="urn:microsoft.com/office/officeart/2005/8/layout/vList2"/>
    <dgm:cxn modelId="{65D3206E-5B36-4B11-A294-402B5E61E0BC}" srcId="{7FCC9ED9-F32F-43BE-9FE8-14B63A36F796}" destId="{D8C59B60-3B89-4602-B300-3526DADAABF2}" srcOrd="0" destOrd="0" parTransId="{8828F497-E428-4083-85CD-0282F9C447F4}" sibTransId="{7A559D37-86C1-44E1-958F-323946FF6536}"/>
    <dgm:cxn modelId="{F5AA3184-40B5-4692-8079-482C49762398}" srcId="{7FCC9ED9-F32F-43BE-9FE8-14B63A36F796}" destId="{3438D8C7-C01E-4819-B3E1-13361777EC0E}" srcOrd="1" destOrd="0" parTransId="{B010ADD0-2E03-4214-A46D-776D00B10CEC}" sibTransId="{D76ADC32-0CCD-43D4-B78E-BE0AFD9F5391}"/>
    <dgm:cxn modelId="{D3D53589-C63D-4989-9AD4-E8340D5DA6A9}" srcId="{7FCC9ED9-F32F-43BE-9FE8-14B63A36F796}" destId="{BDB8164E-B1B2-45FA-B421-44ECAEB4261D}" srcOrd="3" destOrd="0" parTransId="{2F87762A-23D6-4B09-91E6-354AB820A8BC}" sibTransId="{8E238AD7-68C9-4917-8B89-BBBA28B264B7}"/>
    <dgm:cxn modelId="{F1AC0A94-5222-43BD-8886-F9B18369A46D}" type="presOf" srcId="{D8C59B60-3B89-4602-B300-3526DADAABF2}" destId="{050D16AE-58F2-493C-AC46-E6F10BEDAE58}" srcOrd="0" destOrd="0" presId="urn:microsoft.com/office/officeart/2005/8/layout/vList2"/>
    <dgm:cxn modelId="{5D7C1CA9-0DEC-4FF6-8019-7C9BD5666542}" type="presOf" srcId="{3B4CF86F-BADE-4DFC-8076-4B9952F87DD5}" destId="{1619161C-33A4-49FB-958D-319B955F1A9C}" srcOrd="0" destOrd="0" presId="urn:microsoft.com/office/officeart/2005/8/layout/vList2"/>
    <dgm:cxn modelId="{D25914AB-C952-40BF-B3BE-84F0F8A8D112}" srcId="{7FCC9ED9-F32F-43BE-9FE8-14B63A36F796}" destId="{3B4CF86F-BADE-4DFC-8076-4B9952F87DD5}" srcOrd="2" destOrd="0" parTransId="{BD78CFD1-842C-4640-8815-6C771EA775A0}" sibTransId="{B23CCAFF-5063-4CAD-BB23-C12909512B23}"/>
    <dgm:cxn modelId="{346A0BE3-981F-43BE-803D-F67BDB0D86C6}" type="presOf" srcId="{BDB8164E-B1B2-45FA-B421-44ECAEB4261D}" destId="{FAF4F2BA-E133-4464-B4D0-071E5192FDC0}" srcOrd="0" destOrd="0" presId="urn:microsoft.com/office/officeart/2005/8/layout/vList2"/>
    <dgm:cxn modelId="{AFA2B7EE-69BD-449A-A161-9AEF417DA030}" type="presOf" srcId="{7FCC9ED9-F32F-43BE-9FE8-14B63A36F796}" destId="{9048F137-EBEC-49BE-AA47-97B465D3B2A0}" srcOrd="0" destOrd="0" presId="urn:microsoft.com/office/officeart/2005/8/layout/vList2"/>
    <dgm:cxn modelId="{356C0F7C-59F6-472B-A552-969358F3505A}" type="presParOf" srcId="{9048F137-EBEC-49BE-AA47-97B465D3B2A0}" destId="{050D16AE-58F2-493C-AC46-E6F10BEDAE58}" srcOrd="0" destOrd="0" presId="urn:microsoft.com/office/officeart/2005/8/layout/vList2"/>
    <dgm:cxn modelId="{AE33693D-A913-438E-8E0A-12BBD3E646C1}" type="presParOf" srcId="{9048F137-EBEC-49BE-AA47-97B465D3B2A0}" destId="{CE402069-9BAB-448B-8344-2FB641A7E85E}" srcOrd="1" destOrd="0" presId="urn:microsoft.com/office/officeart/2005/8/layout/vList2"/>
    <dgm:cxn modelId="{3A373A93-C5CD-4305-AF6F-1C68B3B18D55}" type="presParOf" srcId="{9048F137-EBEC-49BE-AA47-97B465D3B2A0}" destId="{3D0D388A-3115-4D4E-A07E-DD22EC9C8BFF}" srcOrd="2" destOrd="0" presId="urn:microsoft.com/office/officeart/2005/8/layout/vList2"/>
    <dgm:cxn modelId="{64D3B99C-2D13-46CF-80A4-5DA14232C11B}" type="presParOf" srcId="{9048F137-EBEC-49BE-AA47-97B465D3B2A0}" destId="{B151621E-FDD8-4B41-B2BE-9B655663E068}" srcOrd="3" destOrd="0" presId="urn:microsoft.com/office/officeart/2005/8/layout/vList2"/>
    <dgm:cxn modelId="{A8509EE4-08FD-4353-88BB-CA70148D8F3B}" type="presParOf" srcId="{9048F137-EBEC-49BE-AA47-97B465D3B2A0}" destId="{1619161C-33A4-49FB-958D-319B955F1A9C}" srcOrd="4" destOrd="0" presId="urn:microsoft.com/office/officeart/2005/8/layout/vList2"/>
    <dgm:cxn modelId="{0C4FB641-F031-472A-8BB1-1DD33AB2EA6D}" type="presParOf" srcId="{9048F137-EBEC-49BE-AA47-97B465D3B2A0}" destId="{D7223A4C-AD80-4645-ACA9-586C9248E2C9}" srcOrd="5" destOrd="0" presId="urn:microsoft.com/office/officeart/2005/8/layout/vList2"/>
    <dgm:cxn modelId="{477A42D3-01B8-41C3-8855-372540BD7627}" type="presParOf" srcId="{9048F137-EBEC-49BE-AA47-97B465D3B2A0}" destId="{FAF4F2BA-E133-4464-B4D0-071E5192FDC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1FF71C-EBA1-4BF7-9508-AC6351D1468E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A7E366C-808F-417F-A7C9-F5F494AEFF4B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1. Expected Results</a:t>
          </a:r>
        </a:p>
      </dgm:t>
    </dgm:pt>
    <dgm:pt modelId="{0667A4FB-5C0B-4065-8FF9-6051478C4B14}" type="parTrans" cxnId="{0B7F8A65-9B1B-4122-B098-DC1C950D6488}">
      <dgm:prSet/>
      <dgm:spPr/>
      <dgm:t>
        <a:bodyPr/>
        <a:lstStyle/>
        <a:p>
          <a:endParaRPr lang="en-US"/>
        </a:p>
      </dgm:t>
    </dgm:pt>
    <dgm:pt modelId="{705765FF-2B90-4140-9078-553DC663DF4E}" type="sibTrans" cxnId="{0B7F8A65-9B1B-4122-B098-DC1C950D6488}">
      <dgm:prSet/>
      <dgm:spPr/>
      <dgm:t>
        <a:bodyPr/>
        <a:lstStyle/>
        <a:p>
          <a:endParaRPr lang="en-US"/>
        </a:p>
      </dgm:t>
    </dgm:pt>
    <dgm:pt modelId="{D7701B36-43F5-4619-925B-AC537253B73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2. Indicators</a:t>
          </a:r>
        </a:p>
      </dgm:t>
    </dgm:pt>
    <dgm:pt modelId="{3DE7ABCA-0A0C-42A0-8F3E-7CBE6ED35D29}" type="parTrans" cxnId="{F350E244-BDB9-4D59-9FA5-EB6043C74845}">
      <dgm:prSet/>
      <dgm:spPr/>
      <dgm:t>
        <a:bodyPr/>
        <a:lstStyle/>
        <a:p>
          <a:endParaRPr lang="en-US"/>
        </a:p>
      </dgm:t>
    </dgm:pt>
    <dgm:pt modelId="{8CE224E7-7176-401E-B8F7-C001200FF230}" type="sibTrans" cxnId="{F350E244-BDB9-4D59-9FA5-EB6043C74845}">
      <dgm:prSet/>
      <dgm:spPr/>
      <dgm:t>
        <a:bodyPr/>
        <a:lstStyle/>
        <a:p>
          <a:endParaRPr lang="en-US"/>
        </a:p>
      </dgm:t>
    </dgm:pt>
    <dgm:pt modelId="{DAEC1B1C-4B42-40C5-B1B6-2D259AA37A7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3. Baseline Data</a:t>
          </a:r>
        </a:p>
      </dgm:t>
    </dgm:pt>
    <dgm:pt modelId="{4A244365-A683-4251-8D5D-8805266BD57A}" type="parTrans" cxnId="{2C348CFC-D9D0-401B-9948-ADDA0E685910}">
      <dgm:prSet/>
      <dgm:spPr/>
      <dgm:t>
        <a:bodyPr/>
        <a:lstStyle/>
        <a:p>
          <a:endParaRPr lang="en-US"/>
        </a:p>
      </dgm:t>
    </dgm:pt>
    <dgm:pt modelId="{38835254-520C-4122-A354-5CD8E7FC9101}" type="sibTrans" cxnId="{2C348CFC-D9D0-401B-9948-ADDA0E685910}">
      <dgm:prSet/>
      <dgm:spPr/>
      <dgm:t>
        <a:bodyPr/>
        <a:lstStyle/>
        <a:p>
          <a:endParaRPr lang="en-US"/>
        </a:p>
      </dgm:t>
    </dgm:pt>
    <dgm:pt modelId="{3C8ED4C5-45B4-4695-A003-3BAC8D36FB82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4. Targets</a:t>
          </a:r>
        </a:p>
      </dgm:t>
    </dgm:pt>
    <dgm:pt modelId="{D102E89D-098A-4ED8-9974-5DEDD7584795}" type="parTrans" cxnId="{90588ECC-2C23-4CB9-9BB6-A307C6DCCAE0}">
      <dgm:prSet/>
      <dgm:spPr/>
      <dgm:t>
        <a:bodyPr/>
        <a:lstStyle/>
        <a:p>
          <a:endParaRPr lang="en-US"/>
        </a:p>
      </dgm:t>
    </dgm:pt>
    <dgm:pt modelId="{3B734D63-0F5B-435E-B292-BABCFF3DDC98}" type="sibTrans" cxnId="{90588ECC-2C23-4CB9-9BB6-A307C6DCCAE0}">
      <dgm:prSet/>
      <dgm:spPr/>
      <dgm:t>
        <a:bodyPr/>
        <a:lstStyle/>
        <a:p>
          <a:endParaRPr lang="en-US"/>
        </a:p>
      </dgm:t>
    </dgm:pt>
    <dgm:pt modelId="{5E72E854-1A3A-45D9-A20A-1899FB7A4669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5. Data Sources</a:t>
          </a:r>
        </a:p>
      </dgm:t>
    </dgm:pt>
    <dgm:pt modelId="{CC0B77D7-B758-4264-9A43-3951094384F1}" type="parTrans" cxnId="{1412A15C-92FA-4CC0-BBDC-E02BF98B0B0A}">
      <dgm:prSet/>
      <dgm:spPr/>
      <dgm:t>
        <a:bodyPr/>
        <a:lstStyle/>
        <a:p>
          <a:endParaRPr lang="en-US"/>
        </a:p>
      </dgm:t>
    </dgm:pt>
    <dgm:pt modelId="{EFFCAC11-6462-4105-8B71-1ED04A1DA657}" type="sibTrans" cxnId="{1412A15C-92FA-4CC0-BBDC-E02BF98B0B0A}">
      <dgm:prSet/>
      <dgm:spPr/>
      <dgm:t>
        <a:bodyPr/>
        <a:lstStyle/>
        <a:p>
          <a:endParaRPr lang="en-US"/>
        </a:p>
      </dgm:t>
    </dgm:pt>
    <dgm:pt modelId="{F36A0E5D-B153-44C2-A654-5D62B845EA0D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6. Data Collection Methods</a:t>
          </a:r>
        </a:p>
      </dgm:t>
    </dgm:pt>
    <dgm:pt modelId="{D13B382B-D92B-45DD-9C5D-5A3F4B7458B9}" type="parTrans" cxnId="{C5DFBD5C-298A-4446-B3FE-96FDBA659BEA}">
      <dgm:prSet/>
      <dgm:spPr/>
      <dgm:t>
        <a:bodyPr/>
        <a:lstStyle/>
        <a:p>
          <a:endParaRPr lang="en-US"/>
        </a:p>
      </dgm:t>
    </dgm:pt>
    <dgm:pt modelId="{F0BAA640-D081-4CAF-A86C-84A91D73CA21}" type="sibTrans" cxnId="{C5DFBD5C-298A-4446-B3FE-96FDBA659BEA}">
      <dgm:prSet/>
      <dgm:spPr/>
      <dgm:t>
        <a:bodyPr/>
        <a:lstStyle/>
        <a:p>
          <a:endParaRPr lang="en-US"/>
        </a:p>
      </dgm:t>
    </dgm:pt>
    <dgm:pt modelId="{033E16E8-CBF1-48A9-A2F3-FD2856C93562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7. Frequency</a:t>
          </a:r>
        </a:p>
      </dgm:t>
    </dgm:pt>
    <dgm:pt modelId="{BD783F3B-2739-4420-B7C6-27461C59247B}" type="parTrans" cxnId="{8E27BC55-FC18-42FC-A2DD-79B60131B810}">
      <dgm:prSet/>
      <dgm:spPr/>
      <dgm:t>
        <a:bodyPr/>
        <a:lstStyle/>
        <a:p>
          <a:endParaRPr lang="en-US"/>
        </a:p>
      </dgm:t>
    </dgm:pt>
    <dgm:pt modelId="{925E87AD-C312-4080-A2C5-25B1C8E8491D}" type="sibTrans" cxnId="{8E27BC55-FC18-42FC-A2DD-79B60131B810}">
      <dgm:prSet/>
      <dgm:spPr/>
      <dgm:t>
        <a:bodyPr/>
        <a:lstStyle/>
        <a:p>
          <a:endParaRPr lang="en-US"/>
        </a:p>
      </dgm:t>
    </dgm:pt>
    <dgm:pt modelId="{4DAF5006-89F2-4EC3-A2BC-A93BC5FD8A15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8. Responsibility</a:t>
          </a:r>
        </a:p>
      </dgm:t>
    </dgm:pt>
    <dgm:pt modelId="{9592D96B-9D59-4555-8AB5-16140137EB8D}" type="parTrans" cxnId="{D673E88B-B3CA-4F87-A0A8-83BEDA49E8C7}">
      <dgm:prSet/>
      <dgm:spPr/>
      <dgm:t>
        <a:bodyPr/>
        <a:lstStyle/>
        <a:p>
          <a:endParaRPr lang="en-US"/>
        </a:p>
      </dgm:t>
    </dgm:pt>
    <dgm:pt modelId="{5407B5BE-7E10-4630-80AE-986C4B289608}" type="sibTrans" cxnId="{D673E88B-B3CA-4F87-A0A8-83BEDA49E8C7}">
      <dgm:prSet/>
      <dgm:spPr/>
      <dgm:t>
        <a:bodyPr/>
        <a:lstStyle/>
        <a:p>
          <a:endParaRPr lang="en-US"/>
        </a:p>
      </dgm:t>
    </dgm:pt>
    <dgm:pt modelId="{36357463-AFCF-48AA-B011-CC07873E9741}" type="pres">
      <dgm:prSet presAssocID="{9E1FF71C-EBA1-4BF7-9508-AC6351D1468E}" presName="diagram" presStyleCnt="0">
        <dgm:presLayoutVars>
          <dgm:dir/>
          <dgm:resizeHandles val="exact"/>
        </dgm:presLayoutVars>
      </dgm:prSet>
      <dgm:spPr/>
    </dgm:pt>
    <dgm:pt modelId="{87BAB8E3-A793-4ABB-9B18-F7E0533C5107}" type="pres">
      <dgm:prSet presAssocID="{5A7E366C-808F-417F-A7C9-F5F494AEFF4B}" presName="node" presStyleLbl="node1" presStyleIdx="0" presStyleCnt="8">
        <dgm:presLayoutVars>
          <dgm:bulletEnabled val="1"/>
        </dgm:presLayoutVars>
      </dgm:prSet>
      <dgm:spPr/>
    </dgm:pt>
    <dgm:pt modelId="{89692A26-2F66-4A47-ABA6-48C57F6C114E}" type="pres">
      <dgm:prSet presAssocID="{705765FF-2B90-4140-9078-553DC663DF4E}" presName="sibTrans" presStyleCnt="0"/>
      <dgm:spPr/>
    </dgm:pt>
    <dgm:pt modelId="{C3BB656B-ECB8-46B2-87DC-0D068A0EC834}" type="pres">
      <dgm:prSet presAssocID="{D7701B36-43F5-4619-925B-AC537253B733}" presName="node" presStyleLbl="node1" presStyleIdx="1" presStyleCnt="8">
        <dgm:presLayoutVars>
          <dgm:bulletEnabled val="1"/>
        </dgm:presLayoutVars>
      </dgm:prSet>
      <dgm:spPr/>
    </dgm:pt>
    <dgm:pt modelId="{CE06187E-FA16-403B-8DC5-392C0F8FCED6}" type="pres">
      <dgm:prSet presAssocID="{8CE224E7-7176-401E-B8F7-C001200FF230}" presName="sibTrans" presStyleCnt="0"/>
      <dgm:spPr/>
    </dgm:pt>
    <dgm:pt modelId="{ADED1AFA-A878-4FE0-84A7-38B5C734133C}" type="pres">
      <dgm:prSet presAssocID="{DAEC1B1C-4B42-40C5-B1B6-2D259AA37A73}" presName="node" presStyleLbl="node1" presStyleIdx="2" presStyleCnt="8">
        <dgm:presLayoutVars>
          <dgm:bulletEnabled val="1"/>
        </dgm:presLayoutVars>
      </dgm:prSet>
      <dgm:spPr/>
    </dgm:pt>
    <dgm:pt modelId="{DF464C93-8656-429F-8807-BCDA230DDDD7}" type="pres">
      <dgm:prSet presAssocID="{38835254-520C-4122-A354-5CD8E7FC9101}" presName="sibTrans" presStyleCnt="0"/>
      <dgm:spPr/>
    </dgm:pt>
    <dgm:pt modelId="{051190E0-9707-4C79-B26C-CCEECF573099}" type="pres">
      <dgm:prSet presAssocID="{3C8ED4C5-45B4-4695-A003-3BAC8D36FB82}" presName="node" presStyleLbl="node1" presStyleIdx="3" presStyleCnt="8">
        <dgm:presLayoutVars>
          <dgm:bulletEnabled val="1"/>
        </dgm:presLayoutVars>
      </dgm:prSet>
      <dgm:spPr/>
    </dgm:pt>
    <dgm:pt modelId="{9018399F-82E7-4F45-95A6-9CA9E43D216A}" type="pres">
      <dgm:prSet presAssocID="{3B734D63-0F5B-435E-B292-BABCFF3DDC98}" presName="sibTrans" presStyleCnt="0"/>
      <dgm:spPr/>
    </dgm:pt>
    <dgm:pt modelId="{A3264DB1-B081-48E3-9557-251A17FB671B}" type="pres">
      <dgm:prSet presAssocID="{5E72E854-1A3A-45D9-A20A-1899FB7A4669}" presName="node" presStyleLbl="node1" presStyleIdx="4" presStyleCnt="8">
        <dgm:presLayoutVars>
          <dgm:bulletEnabled val="1"/>
        </dgm:presLayoutVars>
      </dgm:prSet>
      <dgm:spPr/>
    </dgm:pt>
    <dgm:pt modelId="{70347BB9-70F8-4525-AF2C-24F67C6BDCEC}" type="pres">
      <dgm:prSet presAssocID="{EFFCAC11-6462-4105-8B71-1ED04A1DA657}" presName="sibTrans" presStyleCnt="0"/>
      <dgm:spPr/>
    </dgm:pt>
    <dgm:pt modelId="{97104E62-D136-498F-AB34-162D2854B4FE}" type="pres">
      <dgm:prSet presAssocID="{F36A0E5D-B153-44C2-A654-5D62B845EA0D}" presName="node" presStyleLbl="node1" presStyleIdx="5" presStyleCnt="8">
        <dgm:presLayoutVars>
          <dgm:bulletEnabled val="1"/>
        </dgm:presLayoutVars>
      </dgm:prSet>
      <dgm:spPr/>
    </dgm:pt>
    <dgm:pt modelId="{1C5F457C-A395-42A9-A656-E6C82DA353CB}" type="pres">
      <dgm:prSet presAssocID="{F0BAA640-D081-4CAF-A86C-84A91D73CA21}" presName="sibTrans" presStyleCnt="0"/>
      <dgm:spPr/>
    </dgm:pt>
    <dgm:pt modelId="{48DDE604-B3FA-4775-9F12-7C201E171AD3}" type="pres">
      <dgm:prSet presAssocID="{033E16E8-CBF1-48A9-A2F3-FD2856C93562}" presName="node" presStyleLbl="node1" presStyleIdx="6" presStyleCnt="8">
        <dgm:presLayoutVars>
          <dgm:bulletEnabled val="1"/>
        </dgm:presLayoutVars>
      </dgm:prSet>
      <dgm:spPr/>
    </dgm:pt>
    <dgm:pt modelId="{309E7A39-F1BF-4156-936F-B057E1555263}" type="pres">
      <dgm:prSet presAssocID="{925E87AD-C312-4080-A2C5-25B1C8E8491D}" presName="sibTrans" presStyleCnt="0"/>
      <dgm:spPr/>
    </dgm:pt>
    <dgm:pt modelId="{D2ABBCDC-5444-4367-9067-0E12B0AB5875}" type="pres">
      <dgm:prSet presAssocID="{4DAF5006-89F2-4EC3-A2BC-A93BC5FD8A15}" presName="node" presStyleLbl="node1" presStyleIdx="7" presStyleCnt="8">
        <dgm:presLayoutVars>
          <dgm:bulletEnabled val="1"/>
        </dgm:presLayoutVars>
      </dgm:prSet>
      <dgm:spPr/>
    </dgm:pt>
  </dgm:ptLst>
  <dgm:cxnLst>
    <dgm:cxn modelId="{D6D5A50C-C992-4F2A-93D6-03F14F802B32}" type="presOf" srcId="{3C8ED4C5-45B4-4695-A003-3BAC8D36FB82}" destId="{051190E0-9707-4C79-B26C-CCEECF573099}" srcOrd="0" destOrd="0" presId="urn:microsoft.com/office/officeart/2005/8/layout/default"/>
    <dgm:cxn modelId="{38BEF01D-A8BD-4FB6-8729-71725A6C4402}" type="presOf" srcId="{5E72E854-1A3A-45D9-A20A-1899FB7A4669}" destId="{A3264DB1-B081-48E3-9557-251A17FB671B}" srcOrd="0" destOrd="0" presId="urn:microsoft.com/office/officeart/2005/8/layout/default"/>
    <dgm:cxn modelId="{018BF024-A2F6-46C4-B021-E6D6554A5883}" type="presOf" srcId="{F36A0E5D-B153-44C2-A654-5D62B845EA0D}" destId="{97104E62-D136-498F-AB34-162D2854B4FE}" srcOrd="0" destOrd="0" presId="urn:microsoft.com/office/officeart/2005/8/layout/default"/>
    <dgm:cxn modelId="{1412A15C-92FA-4CC0-BBDC-E02BF98B0B0A}" srcId="{9E1FF71C-EBA1-4BF7-9508-AC6351D1468E}" destId="{5E72E854-1A3A-45D9-A20A-1899FB7A4669}" srcOrd="4" destOrd="0" parTransId="{CC0B77D7-B758-4264-9A43-3951094384F1}" sibTransId="{EFFCAC11-6462-4105-8B71-1ED04A1DA657}"/>
    <dgm:cxn modelId="{C5DFBD5C-298A-4446-B3FE-96FDBA659BEA}" srcId="{9E1FF71C-EBA1-4BF7-9508-AC6351D1468E}" destId="{F36A0E5D-B153-44C2-A654-5D62B845EA0D}" srcOrd="5" destOrd="0" parTransId="{D13B382B-D92B-45DD-9C5D-5A3F4B7458B9}" sibTransId="{F0BAA640-D081-4CAF-A86C-84A91D73CA21}"/>
    <dgm:cxn modelId="{6463A55F-903E-4D3F-91BA-B2678ACBA167}" type="presOf" srcId="{9E1FF71C-EBA1-4BF7-9508-AC6351D1468E}" destId="{36357463-AFCF-48AA-B011-CC07873E9741}" srcOrd="0" destOrd="0" presId="urn:microsoft.com/office/officeart/2005/8/layout/default"/>
    <dgm:cxn modelId="{F350E244-BDB9-4D59-9FA5-EB6043C74845}" srcId="{9E1FF71C-EBA1-4BF7-9508-AC6351D1468E}" destId="{D7701B36-43F5-4619-925B-AC537253B733}" srcOrd="1" destOrd="0" parTransId="{3DE7ABCA-0A0C-42A0-8F3E-7CBE6ED35D29}" sibTransId="{8CE224E7-7176-401E-B8F7-C001200FF230}"/>
    <dgm:cxn modelId="{0B7F8A65-9B1B-4122-B098-DC1C950D6488}" srcId="{9E1FF71C-EBA1-4BF7-9508-AC6351D1468E}" destId="{5A7E366C-808F-417F-A7C9-F5F494AEFF4B}" srcOrd="0" destOrd="0" parTransId="{0667A4FB-5C0B-4065-8FF9-6051478C4B14}" sibTransId="{705765FF-2B90-4140-9078-553DC663DF4E}"/>
    <dgm:cxn modelId="{8E27BC55-FC18-42FC-A2DD-79B60131B810}" srcId="{9E1FF71C-EBA1-4BF7-9508-AC6351D1468E}" destId="{033E16E8-CBF1-48A9-A2F3-FD2856C93562}" srcOrd="6" destOrd="0" parTransId="{BD783F3B-2739-4420-B7C6-27461C59247B}" sibTransId="{925E87AD-C312-4080-A2C5-25B1C8E8491D}"/>
    <dgm:cxn modelId="{D673E88B-B3CA-4F87-A0A8-83BEDA49E8C7}" srcId="{9E1FF71C-EBA1-4BF7-9508-AC6351D1468E}" destId="{4DAF5006-89F2-4EC3-A2BC-A93BC5FD8A15}" srcOrd="7" destOrd="0" parTransId="{9592D96B-9D59-4555-8AB5-16140137EB8D}" sibTransId="{5407B5BE-7E10-4630-80AE-986C4B289608}"/>
    <dgm:cxn modelId="{2C6B558F-F015-4EBE-9C76-C3568ED892D4}" type="presOf" srcId="{5A7E366C-808F-417F-A7C9-F5F494AEFF4B}" destId="{87BAB8E3-A793-4ABB-9B18-F7E0533C5107}" srcOrd="0" destOrd="0" presId="urn:microsoft.com/office/officeart/2005/8/layout/default"/>
    <dgm:cxn modelId="{4D37BDA3-B89B-4D90-BB37-8FDDB69DF315}" type="presOf" srcId="{4DAF5006-89F2-4EC3-A2BC-A93BC5FD8A15}" destId="{D2ABBCDC-5444-4367-9067-0E12B0AB5875}" srcOrd="0" destOrd="0" presId="urn:microsoft.com/office/officeart/2005/8/layout/default"/>
    <dgm:cxn modelId="{51F544A6-8966-4DFB-A7C1-490E3DDA57EA}" type="presOf" srcId="{DAEC1B1C-4B42-40C5-B1B6-2D259AA37A73}" destId="{ADED1AFA-A878-4FE0-84A7-38B5C734133C}" srcOrd="0" destOrd="0" presId="urn:microsoft.com/office/officeart/2005/8/layout/default"/>
    <dgm:cxn modelId="{90588ECC-2C23-4CB9-9BB6-A307C6DCCAE0}" srcId="{9E1FF71C-EBA1-4BF7-9508-AC6351D1468E}" destId="{3C8ED4C5-45B4-4695-A003-3BAC8D36FB82}" srcOrd="3" destOrd="0" parTransId="{D102E89D-098A-4ED8-9974-5DEDD7584795}" sibTransId="{3B734D63-0F5B-435E-B292-BABCFF3DDC98}"/>
    <dgm:cxn modelId="{7CB404DD-BEC5-40BE-B555-EA5DEC323CDD}" type="presOf" srcId="{D7701B36-43F5-4619-925B-AC537253B733}" destId="{C3BB656B-ECB8-46B2-87DC-0D068A0EC834}" srcOrd="0" destOrd="0" presId="urn:microsoft.com/office/officeart/2005/8/layout/default"/>
    <dgm:cxn modelId="{C56E8FE0-E777-4C2B-B92F-EC9BEA751FB6}" type="presOf" srcId="{033E16E8-CBF1-48A9-A2F3-FD2856C93562}" destId="{48DDE604-B3FA-4775-9F12-7C201E171AD3}" srcOrd="0" destOrd="0" presId="urn:microsoft.com/office/officeart/2005/8/layout/default"/>
    <dgm:cxn modelId="{2C348CFC-D9D0-401B-9948-ADDA0E685910}" srcId="{9E1FF71C-EBA1-4BF7-9508-AC6351D1468E}" destId="{DAEC1B1C-4B42-40C5-B1B6-2D259AA37A73}" srcOrd="2" destOrd="0" parTransId="{4A244365-A683-4251-8D5D-8805266BD57A}" sibTransId="{38835254-520C-4122-A354-5CD8E7FC9101}"/>
    <dgm:cxn modelId="{7BE75948-DD59-4EFA-853B-C42799F32711}" type="presParOf" srcId="{36357463-AFCF-48AA-B011-CC07873E9741}" destId="{87BAB8E3-A793-4ABB-9B18-F7E0533C5107}" srcOrd="0" destOrd="0" presId="urn:microsoft.com/office/officeart/2005/8/layout/default"/>
    <dgm:cxn modelId="{D528D504-E022-4173-B564-97F94DB89678}" type="presParOf" srcId="{36357463-AFCF-48AA-B011-CC07873E9741}" destId="{89692A26-2F66-4A47-ABA6-48C57F6C114E}" srcOrd="1" destOrd="0" presId="urn:microsoft.com/office/officeart/2005/8/layout/default"/>
    <dgm:cxn modelId="{8D7C2FE8-9F27-42F8-AEF3-CA99820EA694}" type="presParOf" srcId="{36357463-AFCF-48AA-B011-CC07873E9741}" destId="{C3BB656B-ECB8-46B2-87DC-0D068A0EC834}" srcOrd="2" destOrd="0" presId="urn:microsoft.com/office/officeart/2005/8/layout/default"/>
    <dgm:cxn modelId="{CC7124CE-B1EA-4B66-8208-F87A9D915A8B}" type="presParOf" srcId="{36357463-AFCF-48AA-B011-CC07873E9741}" destId="{CE06187E-FA16-403B-8DC5-392C0F8FCED6}" srcOrd="3" destOrd="0" presId="urn:microsoft.com/office/officeart/2005/8/layout/default"/>
    <dgm:cxn modelId="{0970D9E1-7D1D-4CE0-9A4E-C66F71202E79}" type="presParOf" srcId="{36357463-AFCF-48AA-B011-CC07873E9741}" destId="{ADED1AFA-A878-4FE0-84A7-38B5C734133C}" srcOrd="4" destOrd="0" presId="urn:microsoft.com/office/officeart/2005/8/layout/default"/>
    <dgm:cxn modelId="{BE2FA259-D99F-4F4B-83C1-872A44142032}" type="presParOf" srcId="{36357463-AFCF-48AA-B011-CC07873E9741}" destId="{DF464C93-8656-429F-8807-BCDA230DDDD7}" srcOrd="5" destOrd="0" presId="urn:microsoft.com/office/officeart/2005/8/layout/default"/>
    <dgm:cxn modelId="{17E6CB5C-E2E9-45FA-ABE6-EAD01ACB2000}" type="presParOf" srcId="{36357463-AFCF-48AA-B011-CC07873E9741}" destId="{051190E0-9707-4C79-B26C-CCEECF573099}" srcOrd="6" destOrd="0" presId="urn:microsoft.com/office/officeart/2005/8/layout/default"/>
    <dgm:cxn modelId="{7744F537-B160-4678-AF58-CC32ACF47FFF}" type="presParOf" srcId="{36357463-AFCF-48AA-B011-CC07873E9741}" destId="{9018399F-82E7-4F45-95A6-9CA9E43D216A}" srcOrd="7" destOrd="0" presId="urn:microsoft.com/office/officeart/2005/8/layout/default"/>
    <dgm:cxn modelId="{98046122-059B-46C2-85D9-3B34941022E7}" type="presParOf" srcId="{36357463-AFCF-48AA-B011-CC07873E9741}" destId="{A3264DB1-B081-48E3-9557-251A17FB671B}" srcOrd="8" destOrd="0" presId="urn:microsoft.com/office/officeart/2005/8/layout/default"/>
    <dgm:cxn modelId="{3883F6F5-668E-4B43-AB3A-385CDA83E676}" type="presParOf" srcId="{36357463-AFCF-48AA-B011-CC07873E9741}" destId="{70347BB9-70F8-4525-AF2C-24F67C6BDCEC}" srcOrd="9" destOrd="0" presId="urn:microsoft.com/office/officeart/2005/8/layout/default"/>
    <dgm:cxn modelId="{7408FE9A-596C-4091-B95B-4549AC4BECAA}" type="presParOf" srcId="{36357463-AFCF-48AA-B011-CC07873E9741}" destId="{97104E62-D136-498F-AB34-162D2854B4FE}" srcOrd="10" destOrd="0" presId="urn:microsoft.com/office/officeart/2005/8/layout/default"/>
    <dgm:cxn modelId="{D724392E-165C-4882-B4B6-401315CF36BE}" type="presParOf" srcId="{36357463-AFCF-48AA-B011-CC07873E9741}" destId="{1C5F457C-A395-42A9-A656-E6C82DA353CB}" srcOrd="11" destOrd="0" presId="urn:microsoft.com/office/officeart/2005/8/layout/default"/>
    <dgm:cxn modelId="{65E14E50-C655-43CC-A423-340216B63475}" type="presParOf" srcId="{36357463-AFCF-48AA-B011-CC07873E9741}" destId="{48DDE604-B3FA-4775-9F12-7C201E171AD3}" srcOrd="12" destOrd="0" presId="urn:microsoft.com/office/officeart/2005/8/layout/default"/>
    <dgm:cxn modelId="{94645109-A0FB-4F52-AAA4-80831814C867}" type="presParOf" srcId="{36357463-AFCF-48AA-B011-CC07873E9741}" destId="{309E7A39-F1BF-4156-936F-B057E1555263}" srcOrd="13" destOrd="0" presId="urn:microsoft.com/office/officeart/2005/8/layout/default"/>
    <dgm:cxn modelId="{DD0A99C2-2089-4983-AAC1-CBEC3A9378CE}" type="presParOf" srcId="{36357463-AFCF-48AA-B011-CC07873E9741}" destId="{D2ABBCDC-5444-4367-9067-0E12B0AB5875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517D27-CFAE-4FF1-82C2-C90BC3E7C86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65B987B6-A760-4F6E-A4C4-7ED162BFE93D}">
      <dgm:prSet/>
      <dgm:spPr/>
      <dgm:t>
        <a:bodyPr/>
        <a:lstStyle/>
        <a:p>
          <a:r>
            <a:rPr lang="en-US" b="1" dirty="0"/>
            <a:t>• Derived directly from the Logic Model</a:t>
          </a:r>
        </a:p>
      </dgm:t>
    </dgm:pt>
    <dgm:pt modelId="{8345FA21-93E7-4400-8498-157C0000FDA5}" type="parTrans" cxnId="{F3486FE1-17C0-40F5-9C74-6EF1D027280A}">
      <dgm:prSet/>
      <dgm:spPr/>
      <dgm:t>
        <a:bodyPr/>
        <a:lstStyle/>
        <a:p>
          <a:endParaRPr lang="en-US"/>
        </a:p>
      </dgm:t>
    </dgm:pt>
    <dgm:pt modelId="{9B3DA3A4-700C-4DA3-8B9C-CA0EE3D6D977}" type="sibTrans" cxnId="{F3486FE1-17C0-40F5-9C74-6EF1D027280A}">
      <dgm:prSet/>
      <dgm:spPr/>
      <dgm:t>
        <a:bodyPr/>
        <a:lstStyle/>
        <a:p>
          <a:endParaRPr lang="en-US"/>
        </a:p>
      </dgm:t>
    </dgm:pt>
    <dgm:pt modelId="{DFC1016B-870A-4742-8A43-7C3BB5B1A06F}">
      <dgm:prSet/>
      <dgm:spPr/>
      <dgm:t>
        <a:bodyPr/>
        <a:lstStyle/>
        <a:p>
          <a:r>
            <a:rPr lang="en-US" b="1" dirty="0"/>
            <a:t>• Includes outputs and outcomes</a:t>
          </a:r>
        </a:p>
      </dgm:t>
    </dgm:pt>
    <dgm:pt modelId="{5050E4CF-708C-441E-9603-887E13269726}" type="parTrans" cxnId="{D19F4DFA-50A9-4763-8570-AFCA33FB9566}">
      <dgm:prSet/>
      <dgm:spPr/>
      <dgm:t>
        <a:bodyPr/>
        <a:lstStyle/>
        <a:p>
          <a:endParaRPr lang="en-US"/>
        </a:p>
      </dgm:t>
    </dgm:pt>
    <dgm:pt modelId="{D0F02739-3C2F-4741-8DE8-64ADC7E90150}" type="sibTrans" cxnId="{D19F4DFA-50A9-4763-8570-AFCA33FB9566}">
      <dgm:prSet/>
      <dgm:spPr/>
      <dgm:t>
        <a:bodyPr/>
        <a:lstStyle/>
        <a:p>
          <a:endParaRPr lang="en-US"/>
        </a:p>
      </dgm:t>
    </dgm:pt>
    <dgm:pt modelId="{2CC99AAE-7611-4661-8854-46BB44F2E4BA}">
      <dgm:prSet/>
      <dgm:spPr/>
      <dgm:t>
        <a:bodyPr/>
        <a:lstStyle/>
        <a:p>
          <a:r>
            <a:rPr lang="en-US" b="1" dirty="0"/>
            <a:t>• Must remain aligned with the Logic Model</a:t>
          </a:r>
        </a:p>
      </dgm:t>
    </dgm:pt>
    <dgm:pt modelId="{8561F52D-3149-4E02-8E22-C0C85B93914A}" type="parTrans" cxnId="{EC4ACF50-5D28-4065-9808-6DD343A1EA2C}">
      <dgm:prSet/>
      <dgm:spPr/>
      <dgm:t>
        <a:bodyPr/>
        <a:lstStyle/>
        <a:p>
          <a:endParaRPr lang="en-US"/>
        </a:p>
      </dgm:t>
    </dgm:pt>
    <dgm:pt modelId="{FF54D546-DB8D-4C14-A157-35F6068CF9AD}" type="sibTrans" cxnId="{EC4ACF50-5D28-4065-9808-6DD343A1EA2C}">
      <dgm:prSet/>
      <dgm:spPr/>
      <dgm:t>
        <a:bodyPr/>
        <a:lstStyle/>
        <a:p>
          <a:endParaRPr lang="en-US"/>
        </a:p>
      </dgm:t>
    </dgm:pt>
    <dgm:pt modelId="{CB9F743E-E73F-46E4-A4B4-DC198C41486D}" type="pres">
      <dgm:prSet presAssocID="{CE517D27-CFAE-4FF1-82C2-C90BC3E7C867}" presName="root" presStyleCnt="0">
        <dgm:presLayoutVars>
          <dgm:dir/>
          <dgm:resizeHandles val="exact"/>
        </dgm:presLayoutVars>
      </dgm:prSet>
      <dgm:spPr/>
    </dgm:pt>
    <dgm:pt modelId="{0A9295F7-1AA5-402D-8714-A2EBA703FBF5}" type="pres">
      <dgm:prSet presAssocID="{65B987B6-A760-4F6E-A4C4-7ED162BFE93D}" presName="compNode" presStyleCnt="0"/>
      <dgm:spPr/>
    </dgm:pt>
    <dgm:pt modelId="{C8587513-E033-4C5C-9BE6-0139EB07BE38}" type="pres">
      <dgm:prSet presAssocID="{65B987B6-A760-4F6E-A4C4-7ED162BFE93D}" presName="bgRect" presStyleLbl="bgShp" presStyleIdx="0" presStyleCnt="3"/>
      <dgm:spPr/>
    </dgm:pt>
    <dgm:pt modelId="{D472EF5F-EA55-4ED8-9409-0A4D77E295C3}" type="pres">
      <dgm:prSet presAssocID="{65B987B6-A760-4F6E-A4C4-7ED162BFE93D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D4AAD5A9-3AE0-4A8D-B28F-0743C77D8E4C}" type="pres">
      <dgm:prSet presAssocID="{65B987B6-A760-4F6E-A4C4-7ED162BFE93D}" presName="spaceRect" presStyleCnt="0"/>
      <dgm:spPr/>
    </dgm:pt>
    <dgm:pt modelId="{6BBAF993-C588-4209-B206-D7FA814D066D}" type="pres">
      <dgm:prSet presAssocID="{65B987B6-A760-4F6E-A4C4-7ED162BFE93D}" presName="parTx" presStyleLbl="revTx" presStyleIdx="0" presStyleCnt="3">
        <dgm:presLayoutVars>
          <dgm:chMax val="0"/>
          <dgm:chPref val="0"/>
        </dgm:presLayoutVars>
      </dgm:prSet>
      <dgm:spPr/>
    </dgm:pt>
    <dgm:pt modelId="{AEF6CEB1-2BCF-4296-93CE-17E029B69259}" type="pres">
      <dgm:prSet presAssocID="{9B3DA3A4-700C-4DA3-8B9C-CA0EE3D6D977}" presName="sibTrans" presStyleCnt="0"/>
      <dgm:spPr/>
    </dgm:pt>
    <dgm:pt modelId="{EEEA7DE0-6198-41CA-88ED-1FF20E576A1B}" type="pres">
      <dgm:prSet presAssocID="{DFC1016B-870A-4742-8A43-7C3BB5B1A06F}" presName="compNode" presStyleCnt="0"/>
      <dgm:spPr/>
    </dgm:pt>
    <dgm:pt modelId="{1CB30EDB-4B8B-43E5-AE63-159E4B583212}" type="pres">
      <dgm:prSet presAssocID="{DFC1016B-870A-4742-8A43-7C3BB5B1A06F}" presName="bgRect" presStyleLbl="bgShp" presStyleIdx="1" presStyleCnt="3"/>
      <dgm:spPr/>
    </dgm:pt>
    <dgm:pt modelId="{6913E1DC-9D12-4D64-AD2E-6759410E903F}" type="pres">
      <dgm:prSet presAssocID="{DFC1016B-870A-4742-8A43-7C3BB5B1A06F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8E898428-6433-457B-A2AE-01BD27C7E0BF}" type="pres">
      <dgm:prSet presAssocID="{DFC1016B-870A-4742-8A43-7C3BB5B1A06F}" presName="spaceRect" presStyleCnt="0"/>
      <dgm:spPr/>
    </dgm:pt>
    <dgm:pt modelId="{8699EAD8-3F7D-4526-A11F-DC161FEC15C7}" type="pres">
      <dgm:prSet presAssocID="{DFC1016B-870A-4742-8A43-7C3BB5B1A06F}" presName="parTx" presStyleLbl="revTx" presStyleIdx="1" presStyleCnt="3">
        <dgm:presLayoutVars>
          <dgm:chMax val="0"/>
          <dgm:chPref val="0"/>
        </dgm:presLayoutVars>
      </dgm:prSet>
      <dgm:spPr/>
    </dgm:pt>
    <dgm:pt modelId="{9D029DC2-F416-46BF-ACC7-62FD707B8078}" type="pres">
      <dgm:prSet presAssocID="{D0F02739-3C2F-4741-8DE8-64ADC7E90150}" presName="sibTrans" presStyleCnt="0"/>
      <dgm:spPr/>
    </dgm:pt>
    <dgm:pt modelId="{C6840D95-42BE-4C40-9941-EC0FFEA8706E}" type="pres">
      <dgm:prSet presAssocID="{2CC99AAE-7611-4661-8854-46BB44F2E4BA}" presName="compNode" presStyleCnt="0"/>
      <dgm:spPr/>
    </dgm:pt>
    <dgm:pt modelId="{31CD6F72-6690-4E96-B15D-7937460941F6}" type="pres">
      <dgm:prSet presAssocID="{2CC99AAE-7611-4661-8854-46BB44F2E4BA}" presName="bgRect" presStyleLbl="bgShp" presStyleIdx="2" presStyleCnt="3"/>
      <dgm:spPr/>
    </dgm:pt>
    <dgm:pt modelId="{D187D245-AA37-4C26-8E12-00FFE7D29B70}" type="pres">
      <dgm:prSet presAssocID="{2CC99AAE-7611-4661-8854-46BB44F2E4BA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F3492650-D177-4C38-8B0C-6E91D5D2ACAF}" type="pres">
      <dgm:prSet presAssocID="{2CC99AAE-7611-4661-8854-46BB44F2E4BA}" presName="spaceRect" presStyleCnt="0"/>
      <dgm:spPr/>
    </dgm:pt>
    <dgm:pt modelId="{22CBD784-6089-43BD-920D-06919FEB913B}" type="pres">
      <dgm:prSet presAssocID="{2CC99AAE-7611-4661-8854-46BB44F2E4B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BC50C12-47CB-4A14-8126-77874A3011F8}" type="presOf" srcId="{CE517D27-CFAE-4FF1-82C2-C90BC3E7C867}" destId="{CB9F743E-E73F-46E4-A4B4-DC198C41486D}" srcOrd="0" destOrd="0" presId="urn:microsoft.com/office/officeart/2018/2/layout/IconVerticalSolidList"/>
    <dgm:cxn modelId="{E926074E-15E6-4CB4-BB44-FD1EFFD34B1E}" type="presOf" srcId="{65B987B6-A760-4F6E-A4C4-7ED162BFE93D}" destId="{6BBAF993-C588-4209-B206-D7FA814D066D}" srcOrd="0" destOrd="0" presId="urn:microsoft.com/office/officeart/2018/2/layout/IconVerticalSolidList"/>
    <dgm:cxn modelId="{EC4ACF50-5D28-4065-9808-6DD343A1EA2C}" srcId="{CE517D27-CFAE-4FF1-82C2-C90BC3E7C867}" destId="{2CC99AAE-7611-4661-8854-46BB44F2E4BA}" srcOrd="2" destOrd="0" parTransId="{8561F52D-3149-4E02-8E22-C0C85B93914A}" sibTransId="{FF54D546-DB8D-4C14-A157-35F6068CF9AD}"/>
    <dgm:cxn modelId="{9BD6388D-E912-47BE-AEC2-1AFE2D40D7FA}" type="presOf" srcId="{2CC99AAE-7611-4661-8854-46BB44F2E4BA}" destId="{22CBD784-6089-43BD-920D-06919FEB913B}" srcOrd="0" destOrd="0" presId="urn:microsoft.com/office/officeart/2018/2/layout/IconVerticalSolidList"/>
    <dgm:cxn modelId="{3A7058CA-7EE4-48E4-9D72-A6CB0BE9B9F3}" type="presOf" srcId="{DFC1016B-870A-4742-8A43-7C3BB5B1A06F}" destId="{8699EAD8-3F7D-4526-A11F-DC161FEC15C7}" srcOrd="0" destOrd="0" presId="urn:microsoft.com/office/officeart/2018/2/layout/IconVerticalSolidList"/>
    <dgm:cxn modelId="{F3486FE1-17C0-40F5-9C74-6EF1D027280A}" srcId="{CE517D27-CFAE-4FF1-82C2-C90BC3E7C867}" destId="{65B987B6-A760-4F6E-A4C4-7ED162BFE93D}" srcOrd="0" destOrd="0" parTransId="{8345FA21-93E7-4400-8498-157C0000FDA5}" sibTransId="{9B3DA3A4-700C-4DA3-8B9C-CA0EE3D6D977}"/>
    <dgm:cxn modelId="{D19F4DFA-50A9-4763-8570-AFCA33FB9566}" srcId="{CE517D27-CFAE-4FF1-82C2-C90BC3E7C867}" destId="{DFC1016B-870A-4742-8A43-7C3BB5B1A06F}" srcOrd="1" destOrd="0" parTransId="{5050E4CF-708C-441E-9603-887E13269726}" sibTransId="{D0F02739-3C2F-4741-8DE8-64ADC7E90150}"/>
    <dgm:cxn modelId="{D04786DE-669A-471F-B8E3-B1E84EABA14F}" type="presParOf" srcId="{CB9F743E-E73F-46E4-A4B4-DC198C41486D}" destId="{0A9295F7-1AA5-402D-8714-A2EBA703FBF5}" srcOrd="0" destOrd="0" presId="urn:microsoft.com/office/officeart/2018/2/layout/IconVerticalSolidList"/>
    <dgm:cxn modelId="{6EE55418-AA6D-4BBF-B87D-FC72E55D6F7A}" type="presParOf" srcId="{0A9295F7-1AA5-402D-8714-A2EBA703FBF5}" destId="{C8587513-E033-4C5C-9BE6-0139EB07BE38}" srcOrd="0" destOrd="0" presId="urn:microsoft.com/office/officeart/2018/2/layout/IconVerticalSolidList"/>
    <dgm:cxn modelId="{1B9C2ED4-87CF-4054-9AD1-C3D9A75CA0C1}" type="presParOf" srcId="{0A9295F7-1AA5-402D-8714-A2EBA703FBF5}" destId="{D472EF5F-EA55-4ED8-9409-0A4D77E295C3}" srcOrd="1" destOrd="0" presId="urn:microsoft.com/office/officeart/2018/2/layout/IconVerticalSolidList"/>
    <dgm:cxn modelId="{FC451A1B-710C-47EE-B63F-94B504224271}" type="presParOf" srcId="{0A9295F7-1AA5-402D-8714-A2EBA703FBF5}" destId="{D4AAD5A9-3AE0-4A8D-B28F-0743C77D8E4C}" srcOrd="2" destOrd="0" presId="urn:microsoft.com/office/officeart/2018/2/layout/IconVerticalSolidList"/>
    <dgm:cxn modelId="{50AFAD60-1653-432E-B918-5EDBB9B63EDE}" type="presParOf" srcId="{0A9295F7-1AA5-402D-8714-A2EBA703FBF5}" destId="{6BBAF993-C588-4209-B206-D7FA814D066D}" srcOrd="3" destOrd="0" presId="urn:microsoft.com/office/officeart/2018/2/layout/IconVerticalSolidList"/>
    <dgm:cxn modelId="{640A26FC-6A18-4632-9ED8-1A9302105EDF}" type="presParOf" srcId="{CB9F743E-E73F-46E4-A4B4-DC198C41486D}" destId="{AEF6CEB1-2BCF-4296-93CE-17E029B69259}" srcOrd="1" destOrd="0" presId="urn:microsoft.com/office/officeart/2018/2/layout/IconVerticalSolidList"/>
    <dgm:cxn modelId="{D7C21D5A-EBC1-437C-B55A-A01EFED50D51}" type="presParOf" srcId="{CB9F743E-E73F-46E4-A4B4-DC198C41486D}" destId="{EEEA7DE0-6198-41CA-88ED-1FF20E576A1B}" srcOrd="2" destOrd="0" presId="urn:microsoft.com/office/officeart/2018/2/layout/IconVerticalSolidList"/>
    <dgm:cxn modelId="{FD09F67A-16C2-439A-9502-04F94C268E7C}" type="presParOf" srcId="{EEEA7DE0-6198-41CA-88ED-1FF20E576A1B}" destId="{1CB30EDB-4B8B-43E5-AE63-159E4B583212}" srcOrd="0" destOrd="0" presId="urn:microsoft.com/office/officeart/2018/2/layout/IconVerticalSolidList"/>
    <dgm:cxn modelId="{3506D64F-9717-438D-A276-FA699A1E3FAF}" type="presParOf" srcId="{EEEA7DE0-6198-41CA-88ED-1FF20E576A1B}" destId="{6913E1DC-9D12-4D64-AD2E-6759410E903F}" srcOrd="1" destOrd="0" presId="urn:microsoft.com/office/officeart/2018/2/layout/IconVerticalSolidList"/>
    <dgm:cxn modelId="{8DF061FC-E070-4451-95FA-D38CC3165795}" type="presParOf" srcId="{EEEA7DE0-6198-41CA-88ED-1FF20E576A1B}" destId="{8E898428-6433-457B-A2AE-01BD27C7E0BF}" srcOrd="2" destOrd="0" presId="urn:microsoft.com/office/officeart/2018/2/layout/IconVerticalSolidList"/>
    <dgm:cxn modelId="{E2ACD46E-2C44-45BA-BE44-787DE0B20A8F}" type="presParOf" srcId="{EEEA7DE0-6198-41CA-88ED-1FF20E576A1B}" destId="{8699EAD8-3F7D-4526-A11F-DC161FEC15C7}" srcOrd="3" destOrd="0" presId="urn:microsoft.com/office/officeart/2018/2/layout/IconVerticalSolidList"/>
    <dgm:cxn modelId="{B27A1A1B-C6A4-48F1-A13E-CB89A5FE0C72}" type="presParOf" srcId="{CB9F743E-E73F-46E4-A4B4-DC198C41486D}" destId="{9D029DC2-F416-46BF-ACC7-62FD707B8078}" srcOrd="3" destOrd="0" presId="urn:microsoft.com/office/officeart/2018/2/layout/IconVerticalSolidList"/>
    <dgm:cxn modelId="{5F95C0F1-4CA5-405E-A4E0-7B7743A4471A}" type="presParOf" srcId="{CB9F743E-E73F-46E4-A4B4-DC198C41486D}" destId="{C6840D95-42BE-4C40-9941-EC0FFEA8706E}" srcOrd="4" destOrd="0" presId="urn:microsoft.com/office/officeart/2018/2/layout/IconVerticalSolidList"/>
    <dgm:cxn modelId="{B021C156-C408-4D2C-8F19-8017B3FF5225}" type="presParOf" srcId="{C6840D95-42BE-4C40-9941-EC0FFEA8706E}" destId="{31CD6F72-6690-4E96-B15D-7937460941F6}" srcOrd="0" destOrd="0" presId="urn:microsoft.com/office/officeart/2018/2/layout/IconVerticalSolidList"/>
    <dgm:cxn modelId="{0B0F49CB-B673-436F-9D49-F5E02C3EB473}" type="presParOf" srcId="{C6840D95-42BE-4C40-9941-EC0FFEA8706E}" destId="{D187D245-AA37-4C26-8E12-00FFE7D29B70}" srcOrd="1" destOrd="0" presId="urn:microsoft.com/office/officeart/2018/2/layout/IconVerticalSolidList"/>
    <dgm:cxn modelId="{73D9A689-8DA8-4427-BB7B-799C7E863D6D}" type="presParOf" srcId="{C6840D95-42BE-4C40-9941-EC0FFEA8706E}" destId="{F3492650-D177-4C38-8B0C-6E91D5D2ACAF}" srcOrd="2" destOrd="0" presId="urn:microsoft.com/office/officeart/2018/2/layout/IconVerticalSolidList"/>
    <dgm:cxn modelId="{98EB3FCB-D7F9-427D-B974-2F251607AB46}" type="presParOf" srcId="{C6840D95-42BE-4C40-9941-EC0FFEA8706E}" destId="{22CBD784-6089-43BD-920D-06919FEB913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11527A-ED2A-4925-92F8-B53825CC134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687A64B-06F5-4290-859A-0C25740A6D2F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2–3 indicators per outcome</a:t>
          </a:r>
        </a:p>
      </dgm:t>
    </dgm:pt>
    <dgm:pt modelId="{A726FB73-6B69-4A7B-AF31-2D5F854B8644}" type="parTrans" cxnId="{1B6C9411-29EC-47DC-816A-6A3F4C770F1B}">
      <dgm:prSet/>
      <dgm:spPr/>
      <dgm:t>
        <a:bodyPr/>
        <a:lstStyle/>
        <a:p>
          <a:endParaRPr lang="en-US"/>
        </a:p>
      </dgm:t>
    </dgm:pt>
    <dgm:pt modelId="{F4997BD7-4162-487E-BECB-1003DF6BE945}" type="sibTrans" cxnId="{1B6C9411-29EC-47DC-816A-6A3F4C770F1B}">
      <dgm:prSet/>
      <dgm:spPr/>
      <dgm:t>
        <a:bodyPr/>
        <a:lstStyle/>
        <a:p>
          <a:endParaRPr lang="en-US"/>
        </a:p>
      </dgm:t>
    </dgm:pt>
    <dgm:pt modelId="{E648A099-7A90-4E38-9A22-D76B665A4D5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1–2 indicators per output</a:t>
          </a:r>
        </a:p>
      </dgm:t>
    </dgm:pt>
    <dgm:pt modelId="{B617C5CC-05A9-47DE-9C7B-5B7CBECC3DBD}" type="parTrans" cxnId="{E322E483-4815-477C-B8A7-58501BA9C81F}">
      <dgm:prSet/>
      <dgm:spPr/>
      <dgm:t>
        <a:bodyPr/>
        <a:lstStyle/>
        <a:p>
          <a:endParaRPr lang="en-US"/>
        </a:p>
      </dgm:t>
    </dgm:pt>
    <dgm:pt modelId="{BB526FB7-26DE-46E2-AB8F-CA3D0D277DAD}" type="sibTrans" cxnId="{E322E483-4815-477C-B8A7-58501BA9C81F}">
      <dgm:prSet/>
      <dgm:spPr/>
      <dgm:t>
        <a:bodyPr/>
        <a:lstStyle/>
        <a:p>
          <a:endParaRPr lang="en-US"/>
        </a:p>
      </dgm:t>
    </dgm:pt>
    <dgm:pt modelId="{9BEF5D42-9113-43B4-A81B-C2DFC0C7DFA7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Include qualitative and quantitative measures</a:t>
          </a:r>
        </a:p>
      </dgm:t>
    </dgm:pt>
    <dgm:pt modelId="{C8B288A3-5F6D-478B-B39B-EFCAA45D56F0}" type="parTrans" cxnId="{CD7793EB-6600-41AB-A078-60061790C6ED}">
      <dgm:prSet/>
      <dgm:spPr/>
      <dgm:t>
        <a:bodyPr/>
        <a:lstStyle/>
        <a:p>
          <a:endParaRPr lang="en-US"/>
        </a:p>
      </dgm:t>
    </dgm:pt>
    <dgm:pt modelId="{61EFFE90-3B10-47CB-9764-5178C53B7F8E}" type="sibTrans" cxnId="{CD7793EB-6600-41AB-A078-60061790C6ED}">
      <dgm:prSet/>
      <dgm:spPr/>
      <dgm:t>
        <a:bodyPr/>
        <a:lstStyle/>
        <a:p>
          <a:endParaRPr lang="en-US"/>
        </a:p>
      </dgm:t>
    </dgm:pt>
    <dgm:pt modelId="{18DC260C-55D1-4AFB-A5E5-177833D1B639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• Measure gender equality and sustainability where applicable</a:t>
          </a:r>
        </a:p>
      </dgm:t>
    </dgm:pt>
    <dgm:pt modelId="{33C32235-65C9-412D-977E-C4881050480D}" type="parTrans" cxnId="{8151CD47-3CBA-48DA-AAB2-ACF1B4448A1B}">
      <dgm:prSet/>
      <dgm:spPr/>
      <dgm:t>
        <a:bodyPr/>
        <a:lstStyle/>
        <a:p>
          <a:endParaRPr lang="en-US"/>
        </a:p>
      </dgm:t>
    </dgm:pt>
    <dgm:pt modelId="{0CD6ED3E-71FD-46EC-BEFE-6E27D65FA826}" type="sibTrans" cxnId="{8151CD47-3CBA-48DA-AAB2-ACF1B4448A1B}">
      <dgm:prSet/>
      <dgm:spPr/>
      <dgm:t>
        <a:bodyPr/>
        <a:lstStyle/>
        <a:p>
          <a:endParaRPr lang="en-US"/>
        </a:p>
      </dgm:t>
    </dgm:pt>
    <dgm:pt modelId="{1269BE5B-2EC4-4777-AC41-D6617B7D16DA}" type="pres">
      <dgm:prSet presAssocID="{B311527A-ED2A-4925-92F8-B53825CC1344}" presName="outerComposite" presStyleCnt="0">
        <dgm:presLayoutVars>
          <dgm:chMax val="5"/>
          <dgm:dir/>
          <dgm:resizeHandles val="exact"/>
        </dgm:presLayoutVars>
      </dgm:prSet>
      <dgm:spPr/>
    </dgm:pt>
    <dgm:pt modelId="{F27CCC95-E054-4917-9169-20D63DC95DEE}" type="pres">
      <dgm:prSet presAssocID="{B311527A-ED2A-4925-92F8-B53825CC1344}" presName="dummyMaxCanvas" presStyleCnt="0">
        <dgm:presLayoutVars/>
      </dgm:prSet>
      <dgm:spPr/>
    </dgm:pt>
    <dgm:pt modelId="{D99E9DA2-3E0F-420F-9058-B79ED6AC79E4}" type="pres">
      <dgm:prSet presAssocID="{B311527A-ED2A-4925-92F8-B53825CC1344}" presName="FourNodes_1" presStyleLbl="node1" presStyleIdx="0" presStyleCnt="4">
        <dgm:presLayoutVars>
          <dgm:bulletEnabled val="1"/>
        </dgm:presLayoutVars>
      </dgm:prSet>
      <dgm:spPr/>
    </dgm:pt>
    <dgm:pt modelId="{A8383805-7B99-4A6E-A3C5-A409DEB45C5F}" type="pres">
      <dgm:prSet presAssocID="{B311527A-ED2A-4925-92F8-B53825CC1344}" presName="FourNodes_2" presStyleLbl="node1" presStyleIdx="1" presStyleCnt="4">
        <dgm:presLayoutVars>
          <dgm:bulletEnabled val="1"/>
        </dgm:presLayoutVars>
      </dgm:prSet>
      <dgm:spPr/>
    </dgm:pt>
    <dgm:pt modelId="{93DA82F1-AB13-440E-8E11-1C15D7D31A7D}" type="pres">
      <dgm:prSet presAssocID="{B311527A-ED2A-4925-92F8-B53825CC1344}" presName="FourNodes_3" presStyleLbl="node1" presStyleIdx="2" presStyleCnt="4">
        <dgm:presLayoutVars>
          <dgm:bulletEnabled val="1"/>
        </dgm:presLayoutVars>
      </dgm:prSet>
      <dgm:spPr/>
    </dgm:pt>
    <dgm:pt modelId="{BBD1B5AA-9499-4F5A-A7F6-27F7FB653CF9}" type="pres">
      <dgm:prSet presAssocID="{B311527A-ED2A-4925-92F8-B53825CC1344}" presName="FourNodes_4" presStyleLbl="node1" presStyleIdx="3" presStyleCnt="4">
        <dgm:presLayoutVars>
          <dgm:bulletEnabled val="1"/>
        </dgm:presLayoutVars>
      </dgm:prSet>
      <dgm:spPr/>
    </dgm:pt>
    <dgm:pt modelId="{0100AAD7-AD95-45AF-9C74-348DDF62CF56}" type="pres">
      <dgm:prSet presAssocID="{B311527A-ED2A-4925-92F8-B53825CC1344}" presName="FourConn_1-2" presStyleLbl="fgAccFollowNode1" presStyleIdx="0" presStyleCnt="3">
        <dgm:presLayoutVars>
          <dgm:bulletEnabled val="1"/>
        </dgm:presLayoutVars>
      </dgm:prSet>
      <dgm:spPr/>
    </dgm:pt>
    <dgm:pt modelId="{BED3F326-3943-4512-83FD-F6E58479AD37}" type="pres">
      <dgm:prSet presAssocID="{B311527A-ED2A-4925-92F8-B53825CC1344}" presName="FourConn_2-3" presStyleLbl="fgAccFollowNode1" presStyleIdx="1" presStyleCnt="3">
        <dgm:presLayoutVars>
          <dgm:bulletEnabled val="1"/>
        </dgm:presLayoutVars>
      </dgm:prSet>
      <dgm:spPr/>
    </dgm:pt>
    <dgm:pt modelId="{5A0A6649-B73C-427C-AA17-22095C622AA6}" type="pres">
      <dgm:prSet presAssocID="{B311527A-ED2A-4925-92F8-B53825CC1344}" presName="FourConn_3-4" presStyleLbl="fgAccFollowNode1" presStyleIdx="2" presStyleCnt="3">
        <dgm:presLayoutVars>
          <dgm:bulletEnabled val="1"/>
        </dgm:presLayoutVars>
      </dgm:prSet>
      <dgm:spPr/>
    </dgm:pt>
    <dgm:pt modelId="{02744663-E389-4693-8376-770C8F9EEE63}" type="pres">
      <dgm:prSet presAssocID="{B311527A-ED2A-4925-92F8-B53825CC1344}" presName="FourNodes_1_text" presStyleLbl="node1" presStyleIdx="3" presStyleCnt="4">
        <dgm:presLayoutVars>
          <dgm:bulletEnabled val="1"/>
        </dgm:presLayoutVars>
      </dgm:prSet>
      <dgm:spPr/>
    </dgm:pt>
    <dgm:pt modelId="{7A7C4877-B867-4847-8AD1-47AB09038A9B}" type="pres">
      <dgm:prSet presAssocID="{B311527A-ED2A-4925-92F8-B53825CC1344}" presName="FourNodes_2_text" presStyleLbl="node1" presStyleIdx="3" presStyleCnt="4">
        <dgm:presLayoutVars>
          <dgm:bulletEnabled val="1"/>
        </dgm:presLayoutVars>
      </dgm:prSet>
      <dgm:spPr/>
    </dgm:pt>
    <dgm:pt modelId="{AE403752-311A-4A6A-BE75-70E33AD614BF}" type="pres">
      <dgm:prSet presAssocID="{B311527A-ED2A-4925-92F8-B53825CC1344}" presName="FourNodes_3_text" presStyleLbl="node1" presStyleIdx="3" presStyleCnt="4">
        <dgm:presLayoutVars>
          <dgm:bulletEnabled val="1"/>
        </dgm:presLayoutVars>
      </dgm:prSet>
      <dgm:spPr/>
    </dgm:pt>
    <dgm:pt modelId="{7B78ED31-4DD3-4610-A8BA-FBF33400B105}" type="pres">
      <dgm:prSet presAssocID="{B311527A-ED2A-4925-92F8-B53825CC134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53A9B0D-4B11-4A75-9506-9F16A96672FA}" type="presOf" srcId="{8687A64B-06F5-4290-859A-0C25740A6D2F}" destId="{02744663-E389-4693-8376-770C8F9EEE63}" srcOrd="1" destOrd="0" presId="urn:microsoft.com/office/officeart/2005/8/layout/vProcess5"/>
    <dgm:cxn modelId="{1B6C9411-29EC-47DC-816A-6A3F4C770F1B}" srcId="{B311527A-ED2A-4925-92F8-B53825CC1344}" destId="{8687A64B-06F5-4290-859A-0C25740A6D2F}" srcOrd="0" destOrd="0" parTransId="{A726FB73-6B69-4A7B-AF31-2D5F854B8644}" sibTransId="{F4997BD7-4162-487E-BECB-1003DF6BE945}"/>
    <dgm:cxn modelId="{C072053C-B607-424D-9AE8-63180FD2193C}" type="presOf" srcId="{B311527A-ED2A-4925-92F8-B53825CC1344}" destId="{1269BE5B-2EC4-4777-AC41-D6617B7D16DA}" srcOrd="0" destOrd="0" presId="urn:microsoft.com/office/officeart/2005/8/layout/vProcess5"/>
    <dgm:cxn modelId="{8151CD47-3CBA-48DA-AAB2-ACF1B4448A1B}" srcId="{B311527A-ED2A-4925-92F8-B53825CC1344}" destId="{18DC260C-55D1-4AFB-A5E5-177833D1B639}" srcOrd="3" destOrd="0" parTransId="{33C32235-65C9-412D-977E-C4881050480D}" sibTransId="{0CD6ED3E-71FD-46EC-BEFE-6E27D65FA826}"/>
    <dgm:cxn modelId="{E322E483-4815-477C-B8A7-58501BA9C81F}" srcId="{B311527A-ED2A-4925-92F8-B53825CC1344}" destId="{E648A099-7A90-4E38-9A22-D76B665A4D50}" srcOrd="1" destOrd="0" parTransId="{B617C5CC-05A9-47DE-9C7B-5B7CBECC3DBD}" sibTransId="{BB526FB7-26DE-46E2-AB8F-CA3D0D277DAD}"/>
    <dgm:cxn modelId="{BCF370A1-8856-4FA5-AA44-E2703C56F2CB}" type="presOf" srcId="{9BEF5D42-9113-43B4-A81B-C2DFC0C7DFA7}" destId="{93DA82F1-AB13-440E-8E11-1C15D7D31A7D}" srcOrd="0" destOrd="0" presId="urn:microsoft.com/office/officeart/2005/8/layout/vProcess5"/>
    <dgm:cxn modelId="{3DDE30AE-323F-42C5-A2E8-BD8DCCA6977F}" type="presOf" srcId="{F4997BD7-4162-487E-BECB-1003DF6BE945}" destId="{0100AAD7-AD95-45AF-9C74-348DDF62CF56}" srcOrd="0" destOrd="0" presId="urn:microsoft.com/office/officeart/2005/8/layout/vProcess5"/>
    <dgm:cxn modelId="{F6A49BB0-9C55-43AA-AB01-91AD4EF359BC}" type="presOf" srcId="{9BEF5D42-9113-43B4-A81B-C2DFC0C7DFA7}" destId="{AE403752-311A-4A6A-BE75-70E33AD614BF}" srcOrd="1" destOrd="0" presId="urn:microsoft.com/office/officeart/2005/8/layout/vProcess5"/>
    <dgm:cxn modelId="{DB278BC0-3D05-436B-BC0E-0D528475E128}" type="presOf" srcId="{E648A099-7A90-4E38-9A22-D76B665A4D50}" destId="{7A7C4877-B867-4847-8AD1-47AB09038A9B}" srcOrd="1" destOrd="0" presId="urn:microsoft.com/office/officeart/2005/8/layout/vProcess5"/>
    <dgm:cxn modelId="{35827FCC-06F4-4711-919F-8B2EC3FD6ECA}" type="presOf" srcId="{18DC260C-55D1-4AFB-A5E5-177833D1B639}" destId="{BBD1B5AA-9499-4F5A-A7F6-27F7FB653CF9}" srcOrd="0" destOrd="0" presId="urn:microsoft.com/office/officeart/2005/8/layout/vProcess5"/>
    <dgm:cxn modelId="{3A2D5ED3-8715-458E-B8E7-B9A9B908C842}" type="presOf" srcId="{BB526FB7-26DE-46E2-AB8F-CA3D0D277DAD}" destId="{BED3F326-3943-4512-83FD-F6E58479AD37}" srcOrd="0" destOrd="0" presId="urn:microsoft.com/office/officeart/2005/8/layout/vProcess5"/>
    <dgm:cxn modelId="{621C76D9-2F34-4074-89A5-96B94D9F9D14}" type="presOf" srcId="{E648A099-7A90-4E38-9A22-D76B665A4D50}" destId="{A8383805-7B99-4A6E-A3C5-A409DEB45C5F}" srcOrd="0" destOrd="0" presId="urn:microsoft.com/office/officeart/2005/8/layout/vProcess5"/>
    <dgm:cxn modelId="{CA60EFE0-313F-4255-B6DE-D8BD8D323480}" type="presOf" srcId="{61EFFE90-3B10-47CB-9764-5178C53B7F8E}" destId="{5A0A6649-B73C-427C-AA17-22095C622AA6}" srcOrd="0" destOrd="0" presId="urn:microsoft.com/office/officeart/2005/8/layout/vProcess5"/>
    <dgm:cxn modelId="{CD7793EB-6600-41AB-A078-60061790C6ED}" srcId="{B311527A-ED2A-4925-92F8-B53825CC1344}" destId="{9BEF5D42-9113-43B4-A81B-C2DFC0C7DFA7}" srcOrd="2" destOrd="0" parTransId="{C8B288A3-5F6D-478B-B39B-EFCAA45D56F0}" sibTransId="{61EFFE90-3B10-47CB-9764-5178C53B7F8E}"/>
    <dgm:cxn modelId="{DD0BA2EB-8627-4259-9E3A-F7713D68F02F}" type="presOf" srcId="{8687A64B-06F5-4290-859A-0C25740A6D2F}" destId="{D99E9DA2-3E0F-420F-9058-B79ED6AC79E4}" srcOrd="0" destOrd="0" presId="urn:microsoft.com/office/officeart/2005/8/layout/vProcess5"/>
    <dgm:cxn modelId="{740EF5FA-4E25-4A3C-A1E2-4668D4CEA34C}" type="presOf" srcId="{18DC260C-55D1-4AFB-A5E5-177833D1B639}" destId="{7B78ED31-4DD3-4610-A8BA-FBF33400B105}" srcOrd="1" destOrd="0" presId="urn:microsoft.com/office/officeart/2005/8/layout/vProcess5"/>
    <dgm:cxn modelId="{E7ACBE98-566A-4537-A8F2-DB2B42AE1A95}" type="presParOf" srcId="{1269BE5B-2EC4-4777-AC41-D6617B7D16DA}" destId="{F27CCC95-E054-4917-9169-20D63DC95DEE}" srcOrd="0" destOrd="0" presId="urn:microsoft.com/office/officeart/2005/8/layout/vProcess5"/>
    <dgm:cxn modelId="{945AED9A-84F9-45F9-9D20-8AA2558E2356}" type="presParOf" srcId="{1269BE5B-2EC4-4777-AC41-D6617B7D16DA}" destId="{D99E9DA2-3E0F-420F-9058-B79ED6AC79E4}" srcOrd="1" destOrd="0" presId="urn:microsoft.com/office/officeart/2005/8/layout/vProcess5"/>
    <dgm:cxn modelId="{B7737AAB-E4B0-4513-88BC-48DC7720D45E}" type="presParOf" srcId="{1269BE5B-2EC4-4777-AC41-D6617B7D16DA}" destId="{A8383805-7B99-4A6E-A3C5-A409DEB45C5F}" srcOrd="2" destOrd="0" presId="urn:microsoft.com/office/officeart/2005/8/layout/vProcess5"/>
    <dgm:cxn modelId="{62014B70-4B70-4547-8841-2DBA0CA893C6}" type="presParOf" srcId="{1269BE5B-2EC4-4777-AC41-D6617B7D16DA}" destId="{93DA82F1-AB13-440E-8E11-1C15D7D31A7D}" srcOrd="3" destOrd="0" presId="urn:microsoft.com/office/officeart/2005/8/layout/vProcess5"/>
    <dgm:cxn modelId="{A43D8D9A-A793-43AD-93EC-99161A10772D}" type="presParOf" srcId="{1269BE5B-2EC4-4777-AC41-D6617B7D16DA}" destId="{BBD1B5AA-9499-4F5A-A7F6-27F7FB653CF9}" srcOrd="4" destOrd="0" presId="urn:microsoft.com/office/officeart/2005/8/layout/vProcess5"/>
    <dgm:cxn modelId="{99EB0A7E-122C-4807-9864-CFBA533CBBAE}" type="presParOf" srcId="{1269BE5B-2EC4-4777-AC41-D6617B7D16DA}" destId="{0100AAD7-AD95-45AF-9C74-348DDF62CF56}" srcOrd="5" destOrd="0" presId="urn:microsoft.com/office/officeart/2005/8/layout/vProcess5"/>
    <dgm:cxn modelId="{22218CCA-36CB-4258-BC4F-B5D80A167452}" type="presParOf" srcId="{1269BE5B-2EC4-4777-AC41-D6617B7D16DA}" destId="{BED3F326-3943-4512-83FD-F6E58479AD37}" srcOrd="6" destOrd="0" presId="urn:microsoft.com/office/officeart/2005/8/layout/vProcess5"/>
    <dgm:cxn modelId="{4761ED77-E406-43E2-BB83-B4DB4B7105D8}" type="presParOf" srcId="{1269BE5B-2EC4-4777-AC41-D6617B7D16DA}" destId="{5A0A6649-B73C-427C-AA17-22095C622AA6}" srcOrd="7" destOrd="0" presId="urn:microsoft.com/office/officeart/2005/8/layout/vProcess5"/>
    <dgm:cxn modelId="{F94D78E8-87A6-496F-98AA-B97BAB61133A}" type="presParOf" srcId="{1269BE5B-2EC4-4777-AC41-D6617B7D16DA}" destId="{02744663-E389-4693-8376-770C8F9EEE63}" srcOrd="8" destOrd="0" presId="urn:microsoft.com/office/officeart/2005/8/layout/vProcess5"/>
    <dgm:cxn modelId="{E3B23013-575B-4156-887E-7B034F15FBC5}" type="presParOf" srcId="{1269BE5B-2EC4-4777-AC41-D6617B7D16DA}" destId="{7A7C4877-B867-4847-8AD1-47AB09038A9B}" srcOrd="9" destOrd="0" presId="urn:microsoft.com/office/officeart/2005/8/layout/vProcess5"/>
    <dgm:cxn modelId="{37BEF5A5-F5BC-4980-B403-ADD8A83940D3}" type="presParOf" srcId="{1269BE5B-2EC4-4777-AC41-D6617B7D16DA}" destId="{AE403752-311A-4A6A-BE75-70E33AD614BF}" srcOrd="10" destOrd="0" presId="urn:microsoft.com/office/officeart/2005/8/layout/vProcess5"/>
    <dgm:cxn modelId="{D8B71F53-5182-4A0A-AB69-23733DF5E563}" type="presParOf" srcId="{1269BE5B-2EC4-4777-AC41-D6617B7D16DA}" destId="{7B78ED31-4DD3-4610-A8BA-FBF33400B10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DDFD1B-2311-4E25-A8EA-3E9FC606CE21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82E949C-A09E-42D5-9BCE-9342BBE0BB82}">
      <dgm:prSet/>
      <dgm:spPr/>
      <dgm:t>
        <a:bodyPr/>
        <a:lstStyle/>
        <a:p>
          <a:r>
            <a:rPr lang="en-US" b="1" dirty="0"/>
            <a:t>• Serves as starting value of an indicator</a:t>
          </a:r>
        </a:p>
      </dgm:t>
    </dgm:pt>
    <dgm:pt modelId="{5A1B59A9-A303-4E6C-8368-199FCC38A991}" type="parTrans" cxnId="{75EE0D3A-76D1-485C-A481-D1D13D39DC62}">
      <dgm:prSet/>
      <dgm:spPr/>
      <dgm:t>
        <a:bodyPr/>
        <a:lstStyle/>
        <a:p>
          <a:endParaRPr lang="en-US" b="1"/>
        </a:p>
      </dgm:t>
    </dgm:pt>
    <dgm:pt modelId="{CACF3AC7-A551-4F5A-99E4-16B2E57DFD69}" type="sibTrans" cxnId="{75EE0D3A-76D1-485C-A481-D1D13D39DC62}">
      <dgm:prSet/>
      <dgm:spPr/>
      <dgm:t>
        <a:bodyPr/>
        <a:lstStyle/>
        <a:p>
          <a:endParaRPr lang="en-US" b="1"/>
        </a:p>
      </dgm:t>
    </dgm:pt>
    <dgm:pt modelId="{C3800A32-8E30-486B-AA27-C8E3492E2FB8}">
      <dgm:prSet/>
      <dgm:spPr/>
      <dgm:t>
        <a:bodyPr/>
        <a:lstStyle/>
        <a:p>
          <a:r>
            <a:rPr lang="en-US" b="1" dirty="0"/>
            <a:t>• Collected before or at the beginning of implementation</a:t>
          </a:r>
        </a:p>
      </dgm:t>
    </dgm:pt>
    <dgm:pt modelId="{9B47F030-BCEC-4297-985B-2A257562F937}" type="parTrans" cxnId="{EB38210B-BADA-4439-9CBA-90B7C912C3E8}">
      <dgm:prSet/>
      <dgm:spPr/>
      <dgm:t>
        <a:bodyPr/>
        <a:lstStyle/>
        <a:p>
          <a:endParaRPr lang="en-US" b="1"/>
        </a:p>
      </dgm:t>
    </dgm:pt>
    <dgm:pt modelId="{16B29B23-01A0-41FF-A01A-73D256CAFFF5}" type="sibTrans" cxnId="{EB38210B-BADA-4439-9CBA-90B7C912C3E8}">
      <dgm:prSet/>
      <dgm:spPr/>
      <dgm:t>
        <a:bodyPr/>
        <a:lstStyle/>
        <a:p>
          <a:endParaRPr lang="en-US" b="1"/>
        </a:p>
      </dgm:t>
    </dgm:pt>
    <dgm:pt modelId="{0EC45EE3-304D-42B1-9091-32BE64B37D1D}">
      <dgm:prSet/>
      <dgm:spPr/>
      <dgm:t>
        <a:bodyPr/>
        <a:lstStyle/>
        <a:p>
          <a:r>
            <a:rPr lang="en-US" b="1" dirty="0"/>
            <a:t>• Used as reference point for measuring change</a:t>
          </a:r>
        </a:p>
      </dgm:t>
    </dgm:pt>
    <dgm:pt modelId="{1AA92C57-6D0C-4D42-A35B-8D1883D06B36}" type="parTrans" cxnId="{8E2E8D4E-CE27-45B7-8865-6962B6DEB833}">
      <dgm:prSet/>
      <dgm:spPr/>
      <dgm:t>
        <a:bodyPr/>
        <a:lstStyle/>
        <a:p>
          <a:endParaRPr lang="en-US" b="1"/>
        </a:p>
      </dgm:t>
    </dgm:pt>
    <dgm:pt modelId="{F88E18AB-E8DA-4258-BF21-4584AB1DF460}" type="sibTrans" cxnId="{8E2E8D4E-CE27-45B7-8865-6962B6DEB833}">
      <dgm:prSet/>
      <dgm:spPr/>
      <dgm:t>
        <a:bodyPr/>
        <a:lstStyle/>
        <a:p>
          <a:endParaRPr lang="en-US" b="1"/>
        </a:p>
      </dgm:t>
    </dgm:pt>
    <dgm:pt modelId="{B40CE0D6-815B-4E97-8670-A9F8E24CB985}">
      <dgm:prSet/>
      <dgm:spPr/>
      <dgm:t>
        <a:bodyPr/>
        <a:lstStyle/>
        <a:p>
          <a:r>
            <a:rPr lang="en-US" b="1" dirty="0"/>
            <a:t>• Must be disaggregated or categorized where relevant</a:t>
          </a:r>
        </a:p>
      </dgm:t>
    </dgm:pt>
    <dgm:pt modelId="{97AE9A87-D210-482E-A755-48390335DBA4}" type="parTrans" cxnId="{ECFA3BD8-9D3B-4C6C-ADA9-969C9CE4535F}">
      <dgm:prSet/>
      <dgm:spPr/>
      <dgm:t>
        <a:bodyPr/>
        <a:lstStyle/>
        <a:p>
          <a:endParaRPr lang="en-US" b="1"/>
        </a:p>
      </dgm:t>
    </dgm:pt>
    <dgm:pt modelId="{01055F17-66CC-4498-A6B5-358DE8877B03}" type="sibTrans" cxnId="{ECFA3BD8-9D3B-4C6C-ADA9-969C9CE4535F}">
      <dgm:prSet/>
      <dgm:spPr/>
      <dgm:t>
        <a:bodyPr/>
        <a:lstStyle/>
        <a:p>
          <a:endParaRPr lang="en-US" b="1"/>
        </a:p>
      </dgm:t>
    </dgm:pt>
    <dgm:pt modelId="{2B40A390-28C7-41B8-B06F-D7DE2097AEE9}" type="pres">
      <dgm:prSet presAssocID="{B3DDFD1B-2311-4E25-A8EA-3E9FC606CE21}" presName="vert0" presStyleCnt="0">
        <dgm:presLayoutVars>
          <dgm:dir/>
          <dgm:animOne val="branch"/>
          <dgm:animLvl val="lvl"/>
        </dgm:presLayoutVars>
      </dgm:prSet>
      <dgm:spPr/>
    </dgm:pt>
    <dgm:pt modelId="{D27E4B58-ACAA-42CD-9C21-441564169A5A}" type="pres">
      <dgm:prSet presAssocID="{B82E949C-A09E-42D5-9BCE-9342BBE0BB82}" presName="thickLine" presStyleLbl="alignNode1" presStyleIdx="0" presStyleCnt="4"/>
      <dgm:spPr/>
    </dgm:pt>
    <dgm:pt modelId="{E7500495-D7FB-4E58-8330-8C8D46C28F3F}" type="pres">
      <dgm:prSet presAssocID="{B82E949C-A09E-42D5-9BCE-9342BBE0BB82}" presName="horz1" presStyleCnt="0"/>
      <dgm:spPr/>
    </dgm:pt>
    <dgm:pt modelId="{24600C82-D544-424D-8014-82194479BC0D}" type="pres">
      <dgm:prSet presAssocID="{B82E949C-A09E-42D5-9BCE-9342BBE0BB82}" presName="tx1" presStyleLbl="revTx" presStyleIdx="0" presStyleCnt="4"/>
      <dgm:spPr/>
    </dgm:pt>
    <dgm:pt modelId="{7BEBA9E7-49A3-49BE-ACF1-BD279AF62985}" type="pres">
      <dgm:prSet presAssocID="{B82E949C-A09E-42D5-9BCE-9342BBE0BB82}" presName="vert1" presStyleCnt="0"/>
      <dgm:spPr/>
    </dgm:pt>
    <dgm:pt modelId="{797A6965-B0BE-401A-9332-8CF8136FBF65}" type="pres">
      <dgm:prSet presAssocID="{C3800A32-8E30-486B-AA27-C8E3492E2FB8}" presName="thickLine" presStyleLbl="alignNode1" presStyleIdx="1" presStyleCnt="4"/>
      <dgm:spPr/>
    </dgm:pt>
    <dgm:pt modelId="{B69F1EEF-E6D1-4F82-95A0-1BFCBD4F8604}" type="pres">
      <dgm:prSet presAssocID="{C3800A32-8E30-486B-AA27-C8E3492E2FB8}" presName="horz1" presStyleCnt="0"/>
      <dgm:spPr/>
    </dgm:pt>
    <dgm:pt modelId="{D68692FE-7866-48E5-BA29-8A21E09AFD54}" type="pres">
      <dgm:prSet presAssocID="{C3800A32-8E30-486B-AA27-C8E3492E2FB8}" presName="tx1" presStyleLbl="revTx" presStyleIdx="1" presStyleCnt="4"/>
      <dgm:spPr/>
    </dgm:pt>
    <dgm:pt modelId="{5CD3E8A1-97AA-4C4D-9D20-C8C4D72DA3EC}" type="pres">
      <dgm:prSet presAssocID="{C3800A32-8E30-486B-AA27-C8E3492E2FB8}" presName="vert1" presStyleCnt="0"/>
      <dgm:spPr/>
    </dgm:pt>
    <dgm:pt modelId="{F57A87B3-328E-4327-8763-2038B33ECC35}" type="pres">
      <dgm:prSet presAssocID="{0EC45EE3-304D-42B1-9091-32BE64B37D1D}" presName="thickLine" presStyleLbl="alignNode1" presStyleIdx="2" presStyleCnt="4"/>
      <dgm:spPr/>
    </dgm:pt>
    <dgm:pt modelId="{05759D22-1733-4C62-B218-577E375E37A8}" type="pres">
      <dgm:prSet presAssocID="{0EC45EE3-304D-42B1-9091-32BE64B37D1D}" presName="horz1" presStyleCnt="0"/>
      <dgm:spPr/>
    </dgm:pt>
    <dgm:pt modelId="{E7FF6019-944D-44E4-9208-028E0B3BB0B0}" type="pres">
      <dgm:prSet presAssocID="{0EC45EE3-304D-42B1-9091-32BE64B37D1D}" presName="tx1" presStyleLbl="revTx" presStyleIdx="2" presStyleCnt="4"/>
      <dgm:spPr/>
    </dgm:pt>
    <dgm:pt modelId="{2DEF5705-50E3-46EE-8277-D2641F72CD69}" type="pres">
      <dgm:prSet presAssocID="{0EC45EE3-304D-42B1-9091-32BE64B37D1D}" presName="vert1" presStyleCnt="0"/>
      <dgm:spPr/>
    </dgm:pt>
    <dgm:pt modelId="{D0797600-EA70-4E7B-BCCD-F88B8D0C60B4}" type="pres">
      <dgm:prSet presAssocID="{B40CE0D6-815B-4E97-8670-A9F8E24CB985}" presName="thickLine" presStyleLbl="alignNode1" presStyleIdx="3" presStyleCnt="4"/>
      <dgm:spPr/>
    </dgm:pt>
    <dgm:pt modelId="{02A8245C-6BF4-438B-AEDE-5864B865946B}" type="pres">
      <dgm:prSet presAssocID="{B40CE0D6-815B-4E97-8670-A9F8E24CB985}" presName="horz1" presStyleCnt="0"/>
      <dgm:spPr/>
    </dgm:pt>
    <dgm:pt modelId="{EC496562-8C82-47C7-9C01-6844C1943F6A}" type="pres">
      <dgm:prSet presAssocID="{B40CE0D6-815B-4E97-8670-A9F8E24CB985}" presName="tx1" presStyleLbl="revTx" presStyleIdx="3" presStyleCnt="4"/>
      <dgm:spPr/>
    </dgm:pt>
    <dgm:pt modelId="{437B0336-357E-471C-9938-68EE8B680B53}" type="pres">
      <dgm:prSet presAssocID="{B40CE0D6-815B-4E97-8670-A9F8E24CB985}" presName="vert1" presStyleCnt="0"/>
      <dgm:spPr/>
    </dgm:pt>
  </dgm:ptLst>
  <dgm:cxnLst>
    <dgm:cxn modelId="{EB38210B-BADA-4439-9CBA-90B7C912C3E8}" srcId="{B3DDFD1B-2311-4E25-A8EA-3E9FC606CE21}" destId="{C3800A32-8E30-486B-AA27-C8E3492E2FB8}" srcOrd="1" destOrd="0" parTransId="{9B47F030-BCEC-4297-985B-2A257562F937}" sibTransId="{16B29B23-01A0-41FF-A01A-73D256CAFFF5}"/>
    <dgm:cxn modelId="{49DE651C-EFC9-4802-A8A3-70AF0D994E21}" type="presOf" srcId="{B3DDFD1B-2311-4E25-A8EA-3E9FC606CE21}" destId="{2B40A390-28C7-41B8-B06F-D7DE2097AEE9}" srcOrd="0" destOrd="0" presId="urn:microsoft.com/office/officeart/2008/layout/LinedList"/>
    <dgm:cxn modelId="{05CBE52E-94D7-4F0F-941F-C9C59463FA15}" type="presOf" srcId="{0EC45EE3-304D-42B1-9091-32BE64B37D1D}" destId="{E7FF6019-944D-44E4-9208-028E0B3BB0B0}" srcOrd="0" destOrd="0" presId="urn:microsoft.com/office/officeart/2008/layout/LinedList"/>
    <dgm:cxn modelId="{75EE0D3A-76D1-485C-A481-D1D13D39DC62}" srcId="{B3DDFD1B-2311-4E25-A8EA-3E9FC606CE21}" destId="{B82E949C-A09E-42D5-9BCE-9342BBE0BB82}" srcOrd="0" destOrd="0" parTransId="{5A1B59A9-A303-4E6C-8368-199FCC38A991}" sibTransId="{CACF3AC7-A551-4F5A-99E4-16B2E57DFD69}"/>
    <dgm:cxn modelId="{3430AA3B-226D-456A-9BDB-5E849CAE4447}" type="presOf" srcId="{C3800A32-8E30-486B-AA27-C8E3492E2FB8}" destId="{D68692FE-7866-48E5-BA29-8A21E09AFD54}" srcOrd="0" destOrd="0" presId="urn:microsoft.com/office/officeart/2008/layout/LinedList"/>
    <dgm:cxn modelId="{8E2E8D4E-CE27-45B7-8865-6962B6DEB833}" srcId="{B3DDFD1B-2311-4E25-A8EA-3E9FC606CE21}" destId="{0EC45EE3-304D-42B1-9091-32BE64B37D1D}" srcOrd="2" destOrd="0" parTransId="{1AA92C57-6D0C-4D42-A35B-8D1883D06B36}" sibTransId="{F88E18AB-E8DA-4258-BF21-4584AB1DF460}"/>
    <dgm:cxn modelId="{C72BD1CA-6D9D-4F16-A0CC-35C1D984014E}" type="presOf" srcId="{B40CE0D6-815B-4E97-8670-A9F8E24CB985}" destId="{EC496562-8C82-47C7-9C01-6844C1943F6A}" srcOrd="0" destOrd="0" presId="urn:microsoft.com/office/officeart/2008/layout/LinedList"/>
    <dgm:cxn modelId="{644D94CE-2E33-4350-8F1A-0C7BB5942270}" type="presOf" srcId="{B82E949C-A09E-42D5-9BCE-9342BBE0BB82}" destId="{24600C82-D544-424D-8014-82194479BC0D}" srcOrd="0" destOrd="0" presId="urn:microsoft.com/office/officeart/2008/layout/LinedList"/>
    <dgm:cxn modelId="{ECFA3BD8-9D3B-4C6C-ADA9-969C9CE4535F}" srcId="{B3DDFD1B-2311-4E25-A8EA-3E9FC606CE21}" destId="{B40CE0D6-815B-4E97-8670-A9F8E24CB985}" srcOrd="3" destOrd="0" parTransId="{97AE9A87-D210-482E-A755-48390335DBA4}" sibTransId="{01055F17-66CC-4498-A6B5-358DE8877B03}"/>
    <dgm:cxn modelId="{46A42B98-D75C-43A7-B9FC-C0C7959408FE}" type="presParOf" srcId="{2B40A390-28C7-41B8-B06F-D7DE2097AEE9}" destId="{D27E4B58-ACAA-42CD-9C21-441564169A5A}" srcOrd="0" destOrd="0" presId="urn:microsoft.com/office/officeart/2008/layout/LinedList"/>
    <dgm:cxn modelId="{5B163957-E174-4EC1-90E5-A278D2BA34C4}" type="presParOf" srcId="{2B40A390-28C7-41B8-B06F-D7DE2097AEE9}" destId="{E7500495-D7FB-4E58-8330-8C8D46C28F3F}" srcOrd="1" destOrd="0" presId="urn:microsoft.com/office/officeart/2008/layout/LinedList"/>
    <dgm:cxn modelId="{58B7D68C-93B1-42BE-9935-F4839A4E9D1F}" type="presParOf" srcId="{E7500495-D7FB-4E58-8330-8C8D46C28F3F}" destId="{24600C82-D544-424D-8014-82194479BC0D}" srcOrd="0" destOrd="0" presId="urn:microsoft.com/office/officeart/2008/layout/LinedList"/>
    <dgm:cxn modelId="{1849568A-2BFB-497B-BE01-2DCB21F82A9F}" type="presParOf" srcId="{E7500495-D7FB-4E58-8330-8C8D46C28F3F}" destId="{7BEBA9E7-49A3-49BE-ACF1-BD279AF62985}" srcOrd="1" destOrd="0" presId="urn:microsoft.com/office/officeart/2008/layout/LinedList"/>
    <dgm:cxn modelId="{63E7A2D4-4AD7-40D7-995A-2864C4E33854}" type="presParOf" srcId="{2B40A390-28C7-41B8-B06F-D7DE2097AEE9}" destId="{797A6965-B0BE-401A-9332-8CF8136FBF65}" srcOrd="2" destOrd="0" presId="urn:microsoft.com/office/officeart/2008/layout/LinedList"/>
    <dgm:cxn modelId="{7B0A8790-64BA-41CD-9058-088AF849F57C}" type="presParOf" srcId="{2B40A390-28C7-41B8-B06F-D7DE2097AEE9}" destId="{B69F1EEF-E6D1-4F82-95A0-1BFCBD4F8604}" srcOrd="3" destOrd="0" presId="urn:microsoft.com/office/officeart/2008/layout/LinedList"/>
    <dgm:cxn modelId="{0BE587FC-97C0-41BB-895D-0C38609795F1}" type="presParOf" srcId="{B69F1EEF-E6D1-4F82-95A0-1BFCBD4F8604}" destId="{D68692FE-7866-48E5-BA29-8A21E09AFD54}" srcOrd="0" destOrd="0" presId="urn:microsoft.com/office/officeart/2008/layout/LinedList"/>
    <dgm:cxn modelId="{ECECA354-ACB8-445E-9190-65607A419399}" type="presParOf" srcId="{B69F1EEF-E6D1-4F82-95A0-1BFCBD4F8604}" destId="{5CD3E8A1-97AA-4C4D-9D20-C8C4D72DA3EC}" srcOrd="1" destOrd="0" presId="urn:microsoft.com/office/officeart/2008/layout/LinedList"/>
    <dgm:cxn modelId="{1FAFACDB-61C0-4AF6-BA30-9AB806C9D1FE}" type="presParOf" srcId="{2B40A390-28C7-41B8-B06F-D7DE2097AEE9}" destId="{F57A87B3-328E-4327-8763-2038B33ECC35}" srcOrd="4" destOrd="0" presId="urn:microsoft.com/office/officeart/2008/layout/LinedList"/>
    <dgm:cxn modelId="{D5AD07DF-69D9-47C6-A625-DC03F9B6C4ED}" type="presParOf" srcId="{2B40A390-28C7-41B8-B06F-D7DE2097AEE9}" destId="{05759D22-1733-4C62-B218-577E375E37A8}" srcOrd="5" destOrd="0" presId="urn:microsoft.com/office/officeart/2008/layout/LinedList"/>
    <dgm:cxn modelId="{160DFB42-A1FB-4700-8E51-15FEFEEB39C0}" type="presParOf" srcId="{05759D22-1733-4C62-B218-577E375E37A8}" destId="{E7FF6019-944D-44E4-9208-028E0B3BB0B0}" srcOrd="0" destOrd="0" presId="urn:microsoft.com/office/officeart/2008/layout/LinedList"/>
    <dgm:cxn modelId="{D9F82773-9370-46CC-871B-5BD7E7BEC5D2}" type="presParOf" srcId="{05759D22-1733-4C62-B218-577E375E37A8}" destId="{2DEF5705-50E3-46EE-8277-D2641F72CD69}" srcOrd="1" destOrd="0" presId="urn:microsoft.com/office/officeart/2008/layout/LinedList"/>
    <dgm:cxn modelId="{4D9E2D8E-A199-4731-AEFA-3578F7ECE66A}" type="presParOf" srcId="{2B40A390-28C7-41B8-B06F-D7DE2097AEE9}" destId="{D0797600-EA70-4E7B-BCCD-F88B8D0C60B4}" srcOrd="6" destOrd="0" presId="urn:microsoft.com/office/officeart/2008/layout/LinedList"/>
    <dgm:cxn modelId="{E80B5E15-BA77-4C36-8835-3C7C85E9C8E1}" type="presParOf" srcId="{2B40A390-28C7-41B8-B06F-D7DE2097AEE9}" destId="{02A8245C-6BF4-438B-AEDE-5864B865946B}" srcOrd="7" destOrd="0" presId="urn:microsoft.com/office/officeart/2008/layout/LinedList"/>
    <dgm:cxn modelId="{22E83F50-89E7-46AC-A722-22917A49F611}" type="presParOf" srcId="{02A8245C-6BF4-438B-AEDE-5864B865946B}" destId="{EC496562-8C82-47C7-9C01-6844C1943F6A}" srcOrd="0" destOrd="0" presId="urn:microsoft.com/office/officeart/2008/layout/LinedList"/>
    <dgm:cxn modelId="{272C1AC9-FF86-436D-B7BA-3B3652B6E4C1}" type="presParOf" srcId="{02A8245C-6BF4-438B-AEDE-5864B865946B}" destId="{437B0336-357E-471C-9938-68EE8B680B5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E4367B-A12B-4AFA-9805-ECA5EE16EDA1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D36C553B-36CD-48B8-8EE7-2A073ECE023A}">
      <dgm:prSet/>
      <dgm:spPr/>
      <dgm:t>
        <a:bodyPr/>
        <a:lstStyle/>
        <a:p>
          <a:r>
            <a:rPr lang="en-US" b="1" dirty="0"/>
            <a:t>• Desired future value of an indicator</a:t>
          </a:r>
        </a:p>
      </dgm:t>
    </dgm:pt>
    <dgm:pt modelId="{5CEEF573-3CBF-4D20-9E62-0EEFF13D2089}" type="parTrans" cxnId="{1C6A3FED-C266-4C9A-B5AC-0992F4DFFB51}">
      <dgm:prSet/>
      <dgm:spPr/>
      <dgm:t>
        <a:bodyPr/>
        <a:lstStyle/>
        <a:p>
          <a:endParaRPr lang="en-US" b="1"/>
        </a:p>
      </dgm:t>
    </dgm:pt>
    <dgm:pt modelId="{C2026792-34B4-4B0D-BC04-C52DD986F950}" type="sibTrans" cxnId="{1C6A3FED-C266-4C9A-B5AC-0992F4DFFB51}">
      <dgm:prSet/>
      <dgm:spPr/>
      <dgm:t>
        <a:bodyPr/>
        <a:lstStyle/>
        <a:p>
          <a:endParaRPr lang="en-US" b="1"/>
        </a:p>
      </dgm:t>
    </dgm:pt>
    <dgm:pt modelId="{0F73C070-8392-4797-8BC2-A124B89C4B76}">
      <dgm:prSet/>
      <dgm:spPr/>
      <dgm:t>
        <a:bodyPr/>
        <a:lstStyle/>
        <a:p>
          <a:r>
            <a:rPr lang="en-US" b="1"/>
            <a:t>• Based on baseline data</a:t>
          </a:r>
        </a:p>
      </dgm:t>
    </dgm:pt>
    <dgm:pt modelId="{9A15FE81-AA0F-45BA-A350-520D63E0F875}" type="parTrans" cxnId="{94F770D2-9CDC-479E-BFE9-E03353E75F54}">
      <dgm:prSet/>
      <dgm:spPr/>
      <dgm:t>
        <a:bodyPr/>
        <a:lstStyle/>
        <a:p>
          <a:endParaRPr lang="en-US" b="1"/>
        </a:p>
      </dgm:t>
    </dgm:pt>
    <dgm:pt modelId="{B8DB9F86-254E-4BD0-8FF9-4B02938C3144}" type="sibTrans" cxnId="{94F770D2-9CDC-479E-BFE9-E03353E75F54}">
      <dgm:prSet/>
      <dgm:spPr/>
      <dgm:t>
        <a:bodyPr/>
        <a:lstStyle/>
        <a:p>
          <a:endParaRPr lang="en-US" b="1"/>
        </a:p>
      </dgm:t>
    </dgm:pt>
    <dgm:pt modelId="{2F16E1C8-BA64-43DA-8926-E7F6D02051B7}">
      <dgm:prSet/>
      <dgm:spPr/>
      <dgm:t>
        <a:bodyPr/>
        <a:lstStyle/>
        <a:p>
          <a:r>
            <a:rPr lang="en-US" b="1"/>
            <a:t>• End-of-project targets required</a:t>
          </a:r>
        </a:p>
      </dgm:t>
    </dgm:pt>
    <dgm:pt modelId="{3D68A41C-1C0D-43C1-BA61-3356C2A82707}" type="parTrans" cxnId="{0408D895-2CF5-4BDC-B6CE-D21516209711}">
      <dgm:prSet/>
      <dgm:spPr/>
      <dgm:t>
        <a:bodyPr/>
        <a:lstStyle/>
        <a:p>
          <a:endParaRPr lang="en-US" b="1"/>
        </a:p>
      </dgm:t>
    </dgm:pt>
    <dgm:pt modelId="{25C86614-F585-4F86-B2D0-5EB241BB76C8}" type="sibTrans" cxnId="{0408D895-2CF5-4BDC-B6CE-D21516209711}">
      <dgm:prSet/>
      <dgm:spPr/>
      <dgm:t>
        <a:bodyPr/>
        <a:lstStyle/>
        <a:p>
          <a:endParaRPr lang="en-US" b="1"/>
        </a:p>
      </dgm:t>
    </dgm:pt>
    <dgm:pt modelId="{5F58D089-31C6-423C-AB2E-56F0C7295F84}">
      <dgm:prSet/>
      <dgm:spPr/>
      <dgm:t>
        <a:bodyPr/>
        <a:lstStyle/>
        <a:p>
          <a:r>
            <a:rPr lang="en-US" b="1"/>
            <a:t>• Annual targets recommended</a:t>
          </a:r>
        </a:p>
      </dgm:t>
    </dgm:pt>
    <dgm:pt modelId="{A8E91CE2-4D5D-4CEA-BF4B-08C5F5803A6B}" type="parTrans" cxnId="{C890DEC8-073C-412E-B0A7-043D891AB0AF}">
      <dgm:prSet/>
      <dgm:spPr/>
      <dgm:t>
        <a:bodyPr/>
        <a:lstStyle/>
        <a:p>
          <a:endParaRPr lang="en-US" b="1"/>
        </a:p>
      </dgm:t>
    </dgm:pt>
    <dgm:pt modelId="{4F6B8A3C-FCD9-4E41-9879-4F41D0EB8F22}" type="sibTrans" cxnId="{C890DEC8-073C-412E-B0A7-043D891AB0AF}">
      <dgm:prSet/>
      <dgm:spPr/>
      <dgm:t>
        <a:bodyPr/>
        <a:lstStyle/>
        <a:p>
          <a:endParaRPr lang="en-US" b="1"/>
        </a:p>
      </dgm:t>
    </dgm:pt>
    <dgm:pt modelId="{A3ED9395-FD18-4B9B-8CA2-89472BEC0152}" type="pres">
      <dgm:prSet presAssocID="{94E4367B-A12B-4AFA-9805-ECA5EE16EDA1}" presName="vert0" presStyleCnt="0">
        <dgm:presLayoutVars>
          <dgm:dir/>
          <dgm:animOne val="branch"/>
          <dgm:animLvl val="lvl"/>
        </dgm:presLayoutVars>
      </dgm:prSet>
      <dgm:spPr/>
    </dgm:pt>
    <dgm:pt modelId="{A7361636-C818-45B1-8012-DED26971EB5A}" type="pres">
      <dgm:prSet presAssocID="{D36C553B-36CD-48B8-8EE7-2A073ECE023A}" presName="thickLine" presStyleLbl="alignNode1" presStyleIdx="0" presStyleCnt="4"/>
      <dgm:spPr/>
    </dgm:pt>
    <dgm:pt modelId="{2AA7A330-8244-4948-B2EB-456A73F890B1}" type="pres">
      <dgm:prSet presAssocID="{D36C553B-36CD-48B8-8EE7-2A073ECE023A}" presName="horz1" presStyleCnt="0"/>
      <dgm:spPr/>
    </dgm:pt>
    <dgm:pt modelId="{687B83CD-33A1-4286-A564-37B5C178BE42}" type="pres">
      <dgm:prSet presAssocID="{D36C553B-36CD-48B8-8EE7-2A073ECE023A}" presName="tx1" presStyleLbl="revTx" presStyleIdx="0" presStyleCnt="4"/>
      <dgm:spPr/>
    </dgm:pt>
    <dgm:pt modelId="{797B74D0-43F1-4D82-8D12-5E58726F6CE5}" type="pres">
      <dgm:prSet presAssocID="{D36C553B-36CD-48B8-8EE7-2A073ECE023A}" presName="vert1" presStyleCnt="0"/>
      <dgm:spPr/>
    </dgm:pt>
    <dgm:pt modelId="{C5D9B93F-7730-4973-9976-D023B845099E}" type="pres">
      <dgm:prSet presAssocID="{0F73C070-8392-4797-8BC2-A124B89C4B76}" presName="thickLine" presStyleLbl="alignNode1" presStyleIdx="1" presStyleCnt="4"/>
      <dgm:spPr/>
    </dgm:pt>
    <dgm:pt modelId="{21FAF854-7C64-45A4-A806-C64525A1EF83}" type="pres">
      <dgm:prSet presAssocID="{0F73C070-8392-4797-8BC2-A124B89C4B76}" presName="horz1" presStyleCnt="0"/>
      <dgm:spPr/>
    </dgm:pt>
    <dgm:pt modelId="{70826C81-EABA-4030-A579-A851B4AD3982}" type="pres">
      <dgm:prSet presAssocID="{0F73C070-8392-4797-8BC2-A124B89C4B76}" presName="tx1" presStyleLbl="revTx" presStyleIdx="1" presStyleCnt="4"/>
      <dgm:spPr/>
    </dgm:pt>
    <dgm:pt modelId="{F526FC5D-A09B-45B9-8898-51128F1AF300}" type="pres">
      <dgm:prSet presAssocID="{0F73C070-8392-4797-8BC2-A124B89C4B76}" presName="vert1" presStyleCnt="0"/>
      <dgm:spPr/>
    </dgm:pt>
    <dgm:pt modelId="{A4E63F01-0148-4076-90CD-3969FA1F8B30}" type="pres">
      <dgm:prSet presAssocID="{2F16E1C8-BA64-43DA-8926-E7F6D02051B7}" presName="thickLine" presStyleLbl="alignNode1" presStyleIdx="2" presStyleCnt="4"/>
      <dgm:spPr/>
    </dgm:pt>
    <dgm:pt modelId="{F5D5D2C6-556E-46B0-A962-7623D34DFB48}" type="pres">
      <dgm:prSet presAssocID="{2F16E1C8-BA64-43DA-8926-E7F6D02051B7}" presName="horz1" presStyleCnt="0"/>
      <dgm:spPr/>
    </dgm:pt>
    <dgm:pt modelId="{ADFAFED2-0AD4-4516-BBB4-9BB5AF746EA8}" type="pres">
      <dgm:prSet presAssocID="{2F16E1C8-BA64-43DA-8926-E7F6D02051B7}" presName="tx1" presStyleLbl="revTx" presStyleIdx="2" presStyleCnt="4"/>
      <dgm:spPr/>
    </dgm:pt>
    <dgm:pt modelId="{2D6E4DBB-22FF-4D8A-B144-05B6AA2C20A5}" type="pres">
      <dgm:prSet presAssocID="{2F16E1C8-BA64-43DA-8926-E7F6D02051B7}" presName="vert1" presStyleCnt="0"/>
      <dgm:spPr/>
    </dgm:pt>
    <dgm:pt modelId="{18B50F99-49A9-4996-B82B-2FB74EE6DB92}" type="pres">
      <dgm:prSet presAssocID="{5F58D089-31C6-423C-AB2E-56F0C7295F84}" presName="thickLine" presStyleLbl="alignNode1" presStyleIdx="3" presStyleCnt="4"/>
      <dgm:spPr/>
    </dgm:pt>
    <dgm:pt modelId="{DCEB3042-C954-4866-832A-FEBE89245ABB}" type="pres">
      <dgm:prSet presAssocID="{5F58D089-31C6-423C-AB2E-56F0C7295F84}" presName="horz1" presStyleCnt="0"/>
      <dgm:spPr/>
    </dgm:pt>
    <dgm:pt modelId="{51863D00-0ED0-4250-971E-EE58C650D664}" type="pres">
      <dgm:prSet presAssocID="{5F58D089-31C6-423C-AB2E-56F0C7295F84}" presName="tx1" presStyleLbl="revTx" presStyleIdx="3" presStyleCnt="4"/>
      <dgm:spPr/>
    </dgm:pt>
    <dgm:pt modelId="{BBFBD01F-DBE7-46CA-8F8F-2560CCB540B8}" type="pres">
      <dgm:prSet presAssocID="{5F58D089-31C6-423C-AB2E-56F0C7295F84}" presName="vert1" presStyleCnt="0"/>
      <dgm:spPr/>
    </dgm:pt>
  </dgm:ptLst>
  <dgm:cxnLst>
    <dgm:cxn modelId="{30659116-10FA-40E3-9F94-57A28858BF71}" type="presOf" srcId="{0F73C070-8392-4797-8BC2-A124B89C4B76}" destId="{70826C81-EABA-4030-A579-A851B4AD3982}" srcOrd="0" destOrd="0" presId="urn:microsoft.com/office/officeart/2008/layout/LinedList"/>
    <dgm:cxn modelId="{0408D895-2CF5-4BDC-B6CE-D21516209711}" srcId="{94E4367B-A12B-4AFA-9805-ECA5EE16EDA1}" destId="{2F16E1C8-BA64-43DA-8926-E7F6D02051B7}" srcOrd="2" destOrd="0" parTransId="{3D68A41C-1C0D-43C1-BA61-3356C2A82707}" sibTransId="{25C86614-F585-4F86-B2D0-5EB241BB76C8}"/>
    <dgm:cxn modelId="{F587989B-1496-4044-B32B-4FF5653AB812}" type="presOf" srcId="{2F16E1C8-BA64-43DA-8926-E7F6D02051B7}" destId="{ADFAFED2-0AD4-4516-BBB4-9BB5AF746EA8}" srcOrd="0" destOrd="0" presId="urn:microsoft.com/office/officeart/2008/layout/LinedList"/>
    <dgm:cxn modelId="{08F60FB7-8DBF-4F79-B78E-614E4E846746}" type="presOf" srcId="{D36C553B-36CD-48B8-8EE7-2A073ECE023A}" destId="{687B83CD-33A1-4286-A564-37B5C178BE42}" srcOrd="0" destOrd="0" presId="urn:microsoft.com/office/officeart/2008/layout/LinedList"/>
    <dgm:cxn modelId="{01D87FC0-4AC6-4211-B142-BDBA99E1F29C}" type="presOf" srcId="{5F58D089-31C6-423C-AB2E-56F0C7295F84}" destId="{51863D00-0ED0-4250-971E-EE58C650D664}" srcOrd="0" destOrd="0" presId="urn:microsoft.com/office/officeart/2008/layout/LinedList"/>
    <dgm:cxn modelId="{C890DEC8-073C-412E-B0A7-043D891AB0AF}" srcId="{94E4367B-A12B-4AFA-9805-ECA5EE16EDA1}" destId="{5F58D089-31C6-423C-AB2E-56F0C7295F84}" srcOrd="3" destOrd="0" parTransId="{A8E91CE2-4D5D-4CEA-BF4B-08C5F5803A6B}" sibTransId="{4F6B8A3C-FCD9-4E41-9879-4F41D0EB8F22}"/>
    <dgm:cxn modelId="{94F770D2-9CDC-479E-BFE9-E03353E75F54}" srcId="{94E4367B-A12B-4AFA-9805-ECA5EE16EDA1}" destId="{0F73C070-8392-4797-8BC2-A124B89C4B76}" srcOrd="1" destOrd="0" parTransId="{9A15FE81-AA0F-45BA-A350-520D63E0F875}" sibTransId="{B8DB9F86-254E-4BD0-8FF9-4B02938C3144}"/>
    <dgm:cxn modelId="{1C6A3FED-C266-4C9A-B5AC-0992F4DFFB51}" srcId="{94E4367B-A12B-4AFA-9805-ECA5EE16EDA1}" destId="{D36C553B-36CD-48B8-8EE7-2A073ECE023A}" srcOrd="0" destOrd="0" parTransId="{5CEEF573-3CBF-4D20-9E62-0EEFF13D2089}" sibTransId="{C2026792-34B4-4B0D-BC04-C52DD986F950}"/>
    <dgm:cxn modelId="{99D12CF2-DE78-43DF-9495-C7BFCD76DEAE}" type="presOf" srcId="{94E4367B-A12B-4AFA-9805-ECA5EE16EDA1}" destId="{A3ED9395-FD18-4B9B-8CA2-89472BEC0152}" srcOrd="0" destOrd="0" presId="urn:microsoft.com/office/officeart/2008/layout/LinedList"/>
    <dgm:cxn modelId="{855C436A-6C12-4640-BABA-C7CFF30F0CA7}" type="presParOf" srcId="{A3ED9395-FD18-4B9B-8CA2-89472BEC0152}" destId="{A7361636-C818-45B1-8012-DED26971EB5A}" srcOrd="0" destOrd="0" presId="urn:microsoft.com/office/officeart/2008/layout/LinedList"/>
    <dgm:cxn modelId="{CF5E63F5-D834-43B6-9E8E-FB8E1FBA6898}" type="presParOf" srcId="{A3ED9395-FD18-4B9B-8CA2-89472BEC0152}" destId="{2AA7A330-8244-4948-B2EB-456A73F890B1}" srcOrd="1" destOrd="0" presId="urn:microsoft.com/office/officeart/2008/layout/LinedList"/>
    <dgm:cxn modelId="{58221D37-1396-4F2A-A96B-699B37A2FC0A}" type="presParOf" srcId="{2AA7A330-8244-4948-B2EB-456A73F890B1}" destId="{687B83CD-33A1-4286-A564-37B5C178BE42}" srcOrd="0" destOrd="0" presId="urn:microsoft.com/office/officeart/2008/layout/LinedList"/>
    <dgm:cxn modelId="{F4A97088-E996-4B96-9E4F-B30E90174C70}" type="presParOf" srcId="{2AA7A330-8244-4948-B2EB-456A73F890B1}" destId="{797B74D0-43F1-4D82-8D12-5E58726F6CE5}" srcOrd="1" destOrd="0" presId="urn:microsoft.com/office/officeart/2008/layout/LinedList"/>
    <dgm:cxn modelId="{551B9DF7-1F5B-4ED9-A091-4C40FA0067D5}" type="presParOf" srcId="{A3ED9395-FD18-4B9B-8CA2-89472BEC0152}" destId="{C5D9B93F-7730-4973-9976-D023B845099E}" srcOrd="2" destOrd="0" presId="urn:microsoft.com/office/officeart/2008/layout/LinedList"/>
    <dgm:cxn modelId="{27AA4EC2-1EDC-464A-9F79-3B1AAD955230}" type="presParOf" srcId="{A3ED9395-FD18-4B9B-8CA2-89472BEC0152}" destId="{21FAF854-7C64-45A4-A806-C64525A1EF83}" srcOrd="3" destOrd="0" presId="urn:microsoft.com/office/officeart/2008/layout/LinedList"/>
    <dgm:cxn modelId="{DF23AF99-C8CE-4149-B3C7-05C46F527FE4}" type="presParOf" srcId="{21FAF854-7C64-45A4-A806-C64525A1EF83}" destId="{70826C81-EABA-4030-A579-A851B4AD3982}" srcOrd="0" destOrd="0" presId="urn:microsoft.com/office/officeart/2008/layout/LinedList"/>
    <dgm:cxn modelId="{D6671A85-98EC-47D0-99CC-1A2B64A29666}" type="presParOf" srcId="{21FAF854-7C64-45A4-A806-C64525A1EF83}" destId="{F526FC5D-A09B-45B9-8898-51128F1AF300}" srcOrd="1" destOrd="0" presId="urn:microsoft.com/office/officeart/2008/layout/LinedList"/>
    <dgm:cxn modelId="{5394DF37-00B5-4E83-AF7A-7E2B786C348E}" type="presParOf" srcId="{A3ED9395-FD18-4B9B-8CA2-89472BEC0152}" destId="{A4E63F01-0148-4076-90CD-3969FA1F8B30}" srcOrd="4" destOrd="0" presId="urn:microsoft.com/office/officeart/2008/layout/LinedList"/>
    <dgm:cxn modelId="{DBB87C97-17B1-49FA-884C-3F414CEA7211}" type="presParOf" srcId="{A3ED9395-FD18-4B9B-8CA2-89472BEC0152}" destId="{F5D5D2C6-556E-46B0-A962-7623D34DFB48}" srcOrd="5" destOrd="0" presId="urn:microsoft.com/office/officeart/2008/layout/LinedList"/>
    <dgm:cxn modelId="{C4571E21-6572-4E73-A192-DC95921F0754}" type="presParOf" srcId="{F5D5D2C6-556E-46B0-A962-7623D34DFB48}" destId="{ADFAFED2-0AD4-4516-BBB4-9BB5AF746EA8}" srcOrd="0" destOrd="0" presId="urn:microsoft.com/office/officeart/2008/layout/LinedList"/>
    <dgm:cxn modelId="{CAB31C56-B60F-462B-8FAB-708C9B7EA3DE}" type="presParOf" srcId="{F5D5D2C6-556E-46B0-A962-7623D34DFB48}" destId="{2D6E4DBB-22FF-4D8A-B144-05B6AA2C20A5}" srcOrd="1" destOrd="0" presId="urn:microsoft.com/office/officeart/2008/layout/LinedList"/>
    <dgm:cxn modelId="{BE7D193A-E5E4-4EA4-B683-7941C04AF5B0}" type="presParOf" srcId="{A3ED9395-FD18-4B9B-8CA2-89472BEC0152}" destId="{18B50F99-49A9-4996-B82B-2FB74EE6DB92}" srcOrd="6" destOrd="0" presId="urn:microsoft.com/office/officeart/2008/layout/LinedList"/>
    <dgm:cxn modelId="{FBF3754C-B589-47F5-A2EE-46C0FC3EABE2}" type="presParOf" srcId="{A3ED9395-FD18-4B9B-8CA2-89472BEC0152}" destId="{DCEB3042-C954-4866-832A-FEBE89245ABB}" srcOrd="7" destOrd="0" presId="urn:microsoft.com/office/officeart/2008/layout/LinedList"/>
    <dgm:cxn modelId="{CF4C3361-A19C-4436-9503-085A8DE12F26}" type="presParOf" srcId="{DCEB3042-C954-4866-832A-FEBE89245ABB}" destId="{51863D00-0ED0-4250-971E-EE58C650D664}" srcOrd="0" destOrd="0" presId="urn:microsoft.com/office/officeart/2008/layout/LinedList"/>
    <dgm:cxn modelId="{8A26633D-3255-4F72-9704-0F3901500541}" type="presParOf" srcId="{DCEB3042-C954-4866-832A-FEBE89245ABB}" destId="{BBFBD01F-DBE7-46CA-8F8F-2560CCB540B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4392EF-B7F7-4E2B-981D-B637AA1FFFFF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558EEE62-752E-4D38-A28F-CBC49E4B9539}">
      <dgm:prSet/>
      <dgm:spPr/>
      <dgm:t>
        <a:bodyPr/>
        <a:lstStyle/>
        <a:p>
          <a:r>
            <a:rPr lang="en-US" b="1" dirty="0"/>
            <a:t>• Primary sources (beneficiaries, stakeholders)</a:t>
          </a:r>
        </a:p>
      </dgm:t>
    </dgm:pt>
    <dgm:pt modelId="{DEE936DB-E63A-4ABA-B347-A9DC2F9EEA17}" type="parTrans" cxnId="{EFB67181-C1FB-47B7-BCAD-FF90D022A922}">
      <dgm:prSet/>
      <dgm:spPr/>
      <dgm:t>
        <a:bodyPr/>
        <a:lstStyle/>
        <a:p>
          <a:endParaRPr lang="en-US" b="1"/>
        </a:p>
      </dgm:t>
    </dgm:pt>
    <dgm:pt modelId="{3AFEE08D-6B54-418C-A85E-AEB67F920F0C}" type="sibTrans" cxnId="{EFB67181-C1FB-47B7-BCAD-FF90D022A922}">
      <dgm:prSet/>
      <dgm:spPr/>
      <dgm:t>
        <a:bodyPr/>
        <a:lstStyle/>
        <a:p>
          <a:endParaRPr lang="en-US" b="1"/>
        </a:p>
      </dgm:t>
    </dgm:pt>
    <dgm:pt modelId="{BDD6EC42-5D7C-411B-8C4F-D970375ED9D1}">
      <dgm:prSet/>
      <dgm:spPr/>
      <dgm:t>
        <a:bodyPr/>
        <a:lstStyle/>
        <a:p>
          <a:r>
            <a:rPr lang="en-US" b="1"/>
            <a:t>• Secondary sources (surveys, reports, databases)</a:t>
          </a:r>
        </a:p>
      </dgm:t>
    </dgm:pt>
    <dgm:pt modelId="{89B9C3F0-5655-41FB-9694-DADC572F5E87}" type="parTrans" cxnId="{D332C3D9-1008-49E6-9778-B953F23DEBE1}">
      <dgm:prSet/>
      <dgm:spPr/>
      <dgm:t>
        <a:bodyPr/>
        <a:lstStyle/>
        <a:p>
          <a:endParaRPr lang="en-US" b="1"/>
        </a:p>
      </dgm:t>
    </dgm:pt>
    <dgm:pt modelId="{2BAD0F19-D340-4CC9-8642-10083CEFE07F}" type="sibTrans" cxnId="{D332C3D9-1008-49E6-9778-B953F23DEBE1}">
      <dgm:prSet/>
      <dgm:spPr/>
      <dgm:t>
        <a:bodyPr/>
        <a:lstStyle/>
        <a:p>
          <a:endParaRPr lang="en-US" b="1"/>
        </a:p>
      </dgm:t>
    </dgm:pt>
    <dgm:pt modelId="{A7975067-492D-491A-9A09-BB3B37F5B10C}">
      <dgm:prSet/>
      <dgm:spPr/>
      <dgm:t>
        <a:bodyPr/>
        <a:lstStyle/>
        <a:p>
          <a:r>
            <a:rPr lang="en-US" b="1"/>
            <a:t>• Multiple sources improve reliability</a:t>
          </a:r>
        </a:p>
      </dgm:t>
    </dgm:pt>
    <dgm:pt modelId="{4CC64159-FC0A-42B6-ADFB-641357FF3D38}" type="parTrans" cxnId="{806DE5F8-56FB-4E1B-8923-6E936F0895D0}">
      <dgm:prSet/>
      <dgm:spPr/>
      <dgm:t>
        <a:bodyPr/>
        <a:lstStyle/>
        <a:p>
          <a:endParaRPr lang="en-US" b="1"/>
        </a:p>
      </dgm:t>
    </dgm:pt>
    <dgm:pt modelId="{592E00CB-FCDA-4350-94D1-9C25BF1A1550}" type="sibTrans" cxnId="{806DE5F8-56FB-4E1B-8923-6E936F0895D0}">
      <dgm:prSet/>
      <dgm:spPr/>
      <dgm:t>
        <a:bodyPr/>
        <a:lstStyle/>
        <a:p>
          <a:endParaRPr lang="en-US" b="1"/>
        </a:p>
      </dgm:t>
    </dgm:pt>
    <dgm:pt modelId="{19329C61-5485-4A39-8100-DA01A31B0B9D}" type="pres">
      <dgm:prSet presAssocID="{F74392EF-B7F7-4E2B-981D-B637AA1FFFFF}" presName="vert0" presStyleCnt="0">
        <dgm:presLayoutVars>
          <dgm:dir/>
          <dgm:animOne val="branch"/>
          <dgm:animLvl val="lvl"/>
        </dgm:presLayoutVars>
      </dgm:prSet>
      <dgm:spPr/>
    </dgm:pt>
    <dgm:pt modelId="{A6DB16C0-3A14-4D07-9665-07AC290168C7}" type="pres">
      <dgm:prSet presAssocID="{558EEE62-752E-4D38-A28F-CBC49E4B9539}" presName="thickLine" presStyleLbl="alignNode1" presStyleIdx="0" presStyleCnt="3"/>
      <dgm:spPr/>
    </dgm:pt>
    <dgm:pt modelId="{81E90D9B-BC37-4BCA-9B8C-B926AD946534}" type="pres">
      <dgm:prSet presAssocID="{558EEE62-752E-4D38-A28F-CBC49E4B9539}" presName="horz1" presStyleCnt="0"/>
      <dgm:spPr/>
    </dgm:pt>
    <dgm:pt modelId="{054D4775-5656-43CB-A23C-7D7EC94F8B5E}" type="pres">
      <dgm:prSet presAssocID="{558EEE62-752E-4D38-A28F-CBC49E4B9539}" presName="tx1" presStyleLbl="revTx" presStyleIdx="0" presStyleCnt="3"/>
      <dgm:spPr/>
    </dgm:pt>
    <dgm:pt modelId="{387ADD45-984F-4423-8A16-B089B7178EC6}" type="pres">
      <dgm:prSet presAssocID="{558EEE62-752E-4D38-A28F-CBC49E4B9539}" presName="vert1" presStyleCnt="0"/>
      <dgm:spPr/>
    </dgm:pt>
    <dgm:pt modelId="{11C67BEF-3CBD-4B94-ADBF-11469B33790B}" type="pres">
      <dgm:prSet presAssocID="{BDD6EC42-5D7C-411B-8C4F-D970375ED9D1}" presName="thickLine" presStyleLbl="alignNode1" presStyleIdx="1" presStyleCnt="3"/>
      <dgm:spPr/>
    </dgm:pt>
    <dgm:pt modelId="{123F9AEA-63B4-4E45-B804-FE12F1B27E16}" type="pres">
      <dgm:prSet presAssocID="{BDD6EC42-5D7C-411B-8C4F-D970375ED9D1}" presName="horz1" presStyleCnt="0"/>
      <dgm:spPr/>
    </dgm:pt>
    <dgm:pt modelId="{149DF7E1-9180-442D-90C3-D60D86A476F1}" type="pres">
      <dgm:prSet presAssocID="{BDD6EC42-5D7C-411B-8C4F-D970375ED9D1}" presName="tx1" presStyleLbl="revTx" presStyleIdx="1" presStyleCnt="3"/>
      <dgm:spPr/>
    </dgm:pt>
    <dgm:pt modelId="{A278C616-CEB2-443C-88C6-FBA3ED83516C}" type="pres">
      <dgm:prSet presAssocID="{BDD6EC42-5D7C-411B-8C4F-D970375ED9D1}" presName="vert1" presStyleCnt="0"/>
      <dgm:spPr/>
    </dgm:pt>
    <dgm:pt modelId="{A0FCE6ED-D75B-466F-94FE-08C45AC2AD53}" type="pres">
      <dgm:prSet presAssocID="{A7975067-492D-491A-9A09-BB3B37F5B10C}" presName="thickLine" presStyleLbl="alignNode1" presStyleIdx="2" presStyleCnt="3"/>
      <dgm:spPr/>
    </dgm:pt>
    <dgm:pt modelId="{0F31618C-D476-4C4B-8271-6B0DA83E30FC}" type="pres">
      <dgm:prSet presAssocID="{A7975067-492D-491A-9A09-BB3B37F5B10C}" presName="horz1" presStyleCnt="0"/>
      <dgm:spPr/>
    </dgm:pt>
    <dgm:pt modelId="{D30C56EE-5CE4-49D1-B68C-5C603F08D2D8}" type="pres">
      <dgm:prSet presAssocID="{A7975067-492D-491A-9A09-BB3B37F5B10C}" presName="tx1" presStyleLbl="revTx" presStyleIdx="2" presStyleCnt="3"/>
      <dgm:spPr/>
    </dgm:pt>
    <dgm:pt modelId="{B2F25D14-707A-4173-B7E4-8B134D5B3FF6}" type="pres">
      <dgm:prSet presAssocID="{A7975067-492D-491A-9A09-BB3B37F5B10C}" presName="vert1" presStyleCnt="0"/>
      <dgm:spPr/>
    </dgm:pt>
  </dgm:ptLst>
  <dgm:cxnLst>
    <dgm:cxn modelId="{CB79746D-30AF-4764-8E1B-C3E6B375845E}" type="presOf" srcId="{A7975067-492D-491A-9A09-BB3B37F5B10C}" destId="{D30C56EE-5CE4-49D1-B68C-5C603F08D2D8}" srcOrd="0" destOrd="0" presId="urn:microsoft.com/office/officeart/2008/layout/LinedList"/>
    <dgm:cxn modelId="{E0C79752-F492-4CAB-9E98-BA22F8282110}" type="presOf" srcId="{558EEE62-752E-4D38-A28F-CBC49E4B9539}" destId="{054D4775-5656-43CB-A23C-7D7EC94F8B5E}" srcOrd="0" destOrd="0" presId="urn:microsoft.com/office/officeart/2008/layout/LinedList"/>
    <dgm:cxn modelId="{EFB67181-C1FB-47B7-BCAD-FF90D022A922}" srcId="{F74392EF-B7F7-4E2B-981D-B637AA1FFFFF}" destId="{558EEE62-752E-4D38-A28F-CBC49E4B9539}" srcOrd="0" destOrd="0" parTransId="{DEE936DB-E63A-4ABA-B347-A9DC2F9EEA17}" sibTransId="{3AFEE08D-6B54-418C-A85E-AEB67F920F0C}"/>
    <dgm:cxn modelId="{0191D0CD-3E9A-47C1-A540-65B5B74166C1}" type="presOf" srcId="{F74392EF-B7F7-4E2B-981D-B637AA1FFFFF}" destId="{19329C61-5485-4A39-8100-DA01A31B0B9D}" srcOrd="0" destOrd="0" presId="urn:microsoft.com/office/officeart/2008/layout/LinedList"/>
    <dgm:cxn modelId="{D332C3D9-1008-49E6-9778-B953F23DEBE1}" srcId="{F74392EF-B7F7-4E2B-981D-B637AA1FFFFF}" destId="{BDD6EC42-5D7C-411B-8C4F-D970375ED9D1}" srcOrd="1" destOrd="0" parTransId="{89B9C3F0-5655-41FB-9694-DADC572F5E87}" sibTransId="{2BAD0F19-D340-4CC9-8642-10083CEFE07F}"/>
    <dgm:cxn modelId="{806DE5F8-56FB-4E1B-8923-6E936F0895D0}" srcId="{F74392EF-B7F7-4E2B-981D-B637AA1FFFFF}" destId="{A7975067-492D-491A-9A09-BB3B37F5B10C}" srcOrd="2" destOrd="0" parTransId="{4CC64159-FC0A-42B6-ADFB-641357FF3D38}" sibTransId="{592E00CB-FCDA-4350-94D1-9C25BF1A1550}"/>
    <dgm:cxn modelId="{D7866FFA-1AD5-4772-B925-4589715905C5}" type="presOf" srcId="{BDD6EC42-5D7C-411B-8C4F-D970375ED9D1}" destId="{149DF7E1-9180-442D-90C3-D60D86A476F1}" srcOrd="0" destOrd="0" presId="urn:microsoft.com/office/officeart/2008/layout/LinedList"/>
    <dgm:cxn modelId="{396BD5CB-3DB4-4B63-AA85-3EB5367F051A}" type="presParOf" srcId="{19329C61-5485-4A39-8100-DA01A31B0B9D}" destId="{A6DB16C0-3A14-4D07-9665-07AC290168C7}" srcOrd="0" destOrd="0" presId="urn:microsoft.com/office/officeart/2008/layout/LinedList"/>
    <dgm:cxn modelId="{61E75499-62E7-4CB9-BDB8-9D8A8FB0BEEE}" type="presParOf" srcId="{19329C61-5485-4A39-8100-DA01A31B0B9D}" destId="{81E90D9B-BC37-4BCA-9B8C-B926AD946534}" srcOrd="1" destOrd="0" presId="urn:microsoft.com/office/officeart/2008/layout/LinedList"/>
    <dgm:cxn modelId="{CFA93691-C975-4396-B99E-40D712050A51}" type="presParOf" srcId="{81E90D9B-BC37-4BCA-9B8C-B926AD946534}" destId="{054D4775-5656-43CB-A23C-7D7EC94F8B5E}" srcOrd="0" destOrd="0" presId="urn:microsoft.com/office/officeart/2008/layout/LinedList"/>
    <dgm:cxn modelId="{9E28A269-F0EA-459B-BC08-C53A8C4899F9}" type="presParOf" srcId="{81E90D9B-BC37-4BCA-9B8C-B926AD946534}" destId="{387ADD45-984F-4423-8A16-B089B7178EC6}" srcOrd="1" destOrd="0" presId="urn:microsoft.com/office/officeart/2008/layout/LinedList"/>
    <dgm:cxn modelId="{417E35A8-4CED-4A0E-980B-940415405042}" type="presParOf" srcId="{19329C61-5485-4A39-8100-DA01A31B0B9D}" destId="{11C67BEF-3CBD-4B94-ADBF-11469B33790B}" srcOrd="2" destOrd="0" presId="urn:microsoft.com/office/officeart/2008/layout/LinedList"/>
    <dgm:cxn modelId="{88D67B92-5A09-4C41-AB41-CC92CEEB433E}" type="presParOf" srcId="{19329C61-5485-4A39-8100-DA01A31B0B9D}" destId="{123F9AEA-63B4-4E45-B804-FE12F1B27E16}" srcOrd="3" destOrd="0" presId="urn:microsoft.com/office/officeart/2008/layout/LinedList"/>
    <dgm:cxn modelId="{FEBC4C25-7867-44E2-AA10-F318F6BED929}" type="presParOf" srcId="{123F9AEA-63B4-4E45-B804-FE12F1B27E16}" destId="{149DF7E1-9180-442D-90C3-D60D86A476F1}" srcOrd="0" destOrd="0" presId="urn:microsoft.com/office/officeart/2008/layout/LinedList"/>
    <dgm:cxn modelId="{30EDC12D-43B1-4BEA-9C28-6DE0F616ABFC}" type="presParOf" srcId="{123F9AEA-63B4-4E45-B804-FE12F1B27E16}" destId="{A278C616-CEB2-443C-88C6-FBA3ED83516C}" srcOrd="1" destOrd="0" presId="urn:microsoft.com/office/officeart/2008/layout/LinedList"/>
    <dgm:cxn modelId="{40348539-EA57-438D-A8C0-4DBD3B526E53}" type="presParOf" srcId="{19329C61-5485-4A39-8100-DA01A31B0B9D}" destId="{A0FCE6ED-D75B-466F-94FE-08C45AC2AD53}" srcOrd="4" destOrd="0" presId="urn:microsoft.com/office/officeart/2008/layout/LinedList"/>
    <dgm:cxn modelId="{4F12AFAC-236C-418A-877E-A01F060D622C}" type="presParOf" srcId="{19329C61-5485-4A39-8100-DA01A31B0B9D}" destId="{0F31618C-D476-4C4B-8271-6B0DA83E30FC}" srcOrd="5" destOrd="0" presId="urn:microsoft.com/office/officeart/2008/layout/LinedList"/>
    <dgm:cxn modelId="{7BB50DCB-E85F-4700-A8C1-DC72B5371B7B}" type="presParOf" srcId="{0F31618C-D476-4C4B-8271-6B0DA83E30FC}" destId="{D30C56EE-5CE4-49D1-B68C-5C603F08D2D8}" srcOrd="0" destOrd="0" presId="urn:microsoft.com/office/officeart/2008/layout/LinedList"/>
    <dgm:cxn modelId="{588F5161-73C1-4DCD-A8F1-49A708A30A7C}" type="presParOf" srcId="{0F31618C-D476-4C4B-8271-6B0DA83E30FC}" destId="{B2F25D14-707A-4173-B7E4-8B134D5B3FF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19CD699-504D-4FF3-BBA2-92AAFA8317D9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0E89910-2F25-4FA8-A441-946975F1582A}">
      <dgm:prSet/>
      <dgm:spPr/>
      <dgm:t>
        <a:bodyPr/>
        <a:lstStyle/>
        <a:p>
          <a:r>
            <a:rPr lang="en-US" b="1"/>
            <a:t>• Interviews</a:t>
          </a:r>
        </a:p>
      </dgm:t>
    </dgm:pt>
    <dgm:pt modelId="{0D3F6465-6CE2-4CE8-B008-8FD978C790F9}" type="parTrans" cxnId="{84FF5F30-E35A-4852-9B0A-85B7D325BBAB}">
      <dgm:prSet/>
      <dgm:spPr/>
      <dgm:t>
        <a:bodyPr/>
        <a:lstStyle/>
        <a:p>
          <a:endParaRPr lang="en-US" b="1"/>
        </a:p>
      </dgm:t>
    </dgm:pt>
    <dgm:pt modelId="{BDC0BB9E-24DF-41F7-95A9-00A4918725E2}" type="sibTrans" cxnId="{84FF5F30-E35A-4852-9B0A-85B7D325BBAB}">
      <dgm:prSet/>
      <dgm:spPr/>
      <dgm:t>
        <a:bodyPr/>
        <a:lstStyle/>
        <a:p>
          <a:endParaRPr lang="en-US" b="1"/>
        </a:p>
      </dgm:t>
    </dgm:pt>
    <dgm:pt modelId="{199FB757-8E75-44D1-AC9F-234D265121FA}">
      <dgm:prSet/>
      <dgm:spPr/>
      <dgm:t>
        <a:bodyPr/>
        <a:lstStyle/>
        <a:p>
          <a:r>
            <a:rPr lang="en-US" b="1"/>
            <a:t>• Focus Group Discussions</a:t>
          </a:r>
        </a:p>
      </dgm:t>
    </dgm:pt>
    <dgm:pt modelId="{9D0FFCEE-B4C1-4FAE-BB27-65019A6E9F1C}" type="parTrans" cxnId="{21BB0982-4172-40B0-8AF3-5DF151D9B2F6}">
      <dgm:prSet/>
      <dgm:spPr/>
      <dgm:t>
        <a:bodyPr/>
        <a:lstStyle/>
        <a:p>
          <a:endParaRPr lang="en-US" b="1"/>
        </a:p>
      </dgm:t>
    </dgm:pt>
    <dgm:pt modelId="{2564D090-1E97-4681-934F-0D3DAD180D0D}" type="sibTrans" cxnId="{21BB0982-4172-40B0-8AF3-5DF151D9B2F6}">
      <dgm:prSet/>
      <dgm:spPr/>
      <dgm:t>
        <a:bodyPr/>
        <a:lstStyle/>
        <a:p>
          <a:endParaRPr lang="en-US" b="1"/>
        </a:p>
      </dgm:t>
    </dgm:pt>
    <dgm:pt modelId="{C8E56B05-4517-40D7-9C31-DEB8902ED2A9}">
      <dgm:prSet/>
      <dgm:spPr/>
      <dgm:t>
        <a:bodyPr/>
        <a:lstStyle/>
        <a:p>
          <a:r>
            <a:rPr lang="en-US" b="1"/>
            <a:t>• Surveys</a:t>
          </a:r>
        </a:p>
      </dgm:t>
    </dgm:pt>
    <dgm:pt modelId="{66159D1B-F403-4689-8C91-2AFAB1EE89CD}" type="parTrans" cxnId="{0EB93B4A-2D49-4782-A74D-AB600D9A4103}">
      <dgm:prSet/>
      <dgm:spPr/>
      <dgm:t>
        <a:bodyPr/>
        <a:lstStyle/>
        <a:p>
          <a:endParaRPr lang="en-US" b="1"/>
        </a:p>
      </dgm:t>
    </dgm:pt>
    <dgm:pt modelId="{B7794057-EDE6-48C2-930D-79D44A66AE55}" type="sibTrans" cxnId="{0EB93B4A-2D49-4782-A74D-AB600D9A4103}">
      <dgm:prSet/>
      <dgm:spPr/>
      <dgm:t>
        <a:bodyPr/>
        <a:lstStyle/>
        <a:p>
          <a:endParaRPr lang="en-US" b="1"/>
        </a:p>
      </dgm:t>
    </dgm:pt>
    <dgm:pt modelId="{C9112920-4FF2-45D4-84AA-EA16615359F9}">
      <dgm:prSet/>
      <dgm:spPr/>
      <dgm:t>
        <a:bodyPr/>
        <a:lstStyle/>
        <a:p>
          <a:r>
            <a:rPr lang="en-US" b="1"/>
            <a:t>• Observation</a:t>
          </a:r>
        </a:p>
      </dgm:t>
    </dgm:pt>
    <dgm:pt modelId="{D99B48D6-D4F8-4C45-8D3E-D824DEFF4E43}" type="parTrans" cxnId="{791B6D60-C6AA-4F02-851D-2BF9CF985370}">
      <dgm:prSet/>
      <dgm:spPr/>
      <dgm:t>
        <a:bodyPr/>
        <a:lstStyle/>
        <a:p>
          <a:endParaRPr lang="en-US" b="1"/>
        </a:p>
      </dgm:t>
    </dgm:pt>
    <dgm:pt modelId="{6D70B2D0-9E81-460F-B4CE-E7D6D4A25CAC}" type="sibTrans" cxnId="{791B6D60-C6AA-4F02-851D-2BF9CF985370}">
      <dgm:prSet/>
      <dgm:spPr/>
      <dgm:t>
        <a:bodyPr/>
        <a:lstStyle/>
        <a:p>
          <a:endParaRPr lang="en-US" b="1"/>
        </a:p>
      </dgm:t>
    </dgm:pt>
    <dgm:pt modelId="{0EF0019A-F231-488C-BAB3-C032F9EB454A}">
      <dgm:prSet/>
      <dgm:spPr/>
      <dgm:t>
        <a:bodyPr/>
        <a:lstStyle/>
        <a:p>
          <a:r>
            <a:rPr lang="en-US" b="1"/>
            <a:t>• Record Reviews</a:t>
          </a:r>
        </a:p>
      </dgm:t>
    </dgm:pt>
    <dgm:pt modelId="{CD57D874-E04D-4F15-8E0F-9F615A35E445}" type="parTrans" cxnId="{71C34CF9-E144-4AB7-9156-27129223F43D}">
      <dgm:prSet/>
      <dgm:spPr/>
      <dgm:t>
        <a:bodyPr/>
        <a:lstStyle/>
        <a:p>
          <a:endParaRPr lang="en-US" b="1"/>
        </a:p>
      </dgm:t>
    </dgm:pt>
    <dgm:pt modelId="{FFA87019-7B19-4B0E-AB3B-A8D2552BC9ED}" type="sibTrans" cxnId="{71C34CF9-E144-4AB7-9156-27129223F43D}">
      <dgm:prSet/>
      <dgm:spPr/>
      <dgm:t>
        <a:bodyPr/>
        <a:lstStyle/>
        <a:p>
          <a:endParaRPr lang="en-US" b="1"/>
        </a:p>
      </dgm:t>
    </dgm:pt>
    <dgm:pt modelId="{2E2AEF71-AE50-419E-A250-E342CD4ECB43}">
      <dgm:prSet/>
      <dgm:spPr/>
      <dgm:t>
        <a:bodyPr/>
        <a:lstStyle/>
        <a:p>
          <a:r>
            <a:rPr lang="en-US" b="1"/>
            <a:t>• Case Studies and Testimonials</a:t>
          </a:r>
        </a:p>
      </dgm:t>
    </dgm:pt>
    <dgm:pt modelId="{A2365069-A918-4F62-88FD-E7F2678D6562}" type="parTrans" cxnId="{CF0FA235-7181-4FBE-A439-51E2F6F39E3B}">
      <dgm:prSet/>
      <dgm:spPr/>
      <dgm:t>
        <a:bodyPr/>
        <a:lstStyle/>
        <a:p>
          <a:endParaRPr lang="en-US" b="1"/>
        </a:p>
      </dgm:t>
    </dgm:pt>
    <dgm:pt modelId="{05628E47-7664-4714-9884-92A65D796715}" type="sibTrans" cxnId="{CF0FA235-7181-4FBE-A439-51E2F6F39E3B}">
      <dgm:prSet/>
      <dgm:spPr/>
      <dgm:t>
        <a:bodyPr/>
        <a:lstStyle/>
        <a:p>
          <a:endParaRPr lang="en-US" b="1"/>
        </a:p>
      </dgm:t>
    </dgm:pt>
    <dgm:pt modelId="{36793998-EB37-438F-96A9-B535D7423BAE}" type="pres">
      <dgm:prSet presAssocID="{619CD699-504D-4FF3-BBA2-92AAFA8317D9}" presName="vert0" presStyleCnt="0">
        <dgm:presLayoutVars>
          <dgm:dir/>
          <dgm:animOne val="branch"/>
          <dgm:animLvl val="lvl"/>
        </dgm:presLayoutVars>
      </dgm:prSet>
      <dgm:spPr/>
    </dgm:pt>
    <dgm:pt modelId="{861F0040-BF77-405A-AFFB-864A41860253}" type="pres">
      <dgm:prSet presAssocID="{40E89910-2F25-4FA8-A441-946975F1582A}" presName="thickLine" presStyleLbl="alignNode1" presStyleIdx="0" presStyleCnt="6"/>
      <dgm:spPr/>
    </dgm:pt>
    <dgm:pt modelId="{74FD07B2-03CF-4A7B-8FF9-8ECB8EDD0A07}" type="pres">
      <dgm:prSet presAssocID="{40E89910-2F25-4FA8-A441-946975F1582A}" presName="horz1" presStyleCnt="0"/>
      <dgm:spPr/>
    </dgm:pt>
    <dgm:pt modelId="{B516D151-462D-4318-B4BA-E08861B00B9E}" type="pres">
      <dgm:prSet presAssocID="{40E89910-2F25-4FA8-A441-946975F1582A}" presName="tx1" presStyleLbl="revTx" presStyleIdx="0" presStyleCnt="6"/>
      <dgm:spPr/>
    </dgm:pt>
    <dgm:pt modelId="{1119CC2A-563C-4F3D-B6BD-9DA58B00B4A5}" type="pres">
      <dgm:prSet presAssocID="{40E89910-2F25-4FA8-A441-946975F1582A}" presName="vert1" presStyleCnt="0"/>
      <dgm:spPr/>
    </dgm:pt>
    <dgm:pt modelId="{F48B2CAE-3DBD-4B50-A373-46E8392F83F3}" type="pres">
      <dgm:prSet presAssocID="{199FB757-8E75-44D1-AC9F-234D265121FA}" presName="thickLine" presStyleLbl="alignNode1" presStyleIdx="1" presStyleCnt="6"/>
      <dgm:spPr/>
    </dgm:pt>
    <dgm:pt modelId="{3D79199C-9543-4F63-BC59-07CC2F148A78}" type="pres">
      <dgm:prSet presAssocID="{199FB757-8E75-44D1-AC9F-234D265121FA}" presName="horz1" presStyleCnt="0"/>
      <dgm:spPr/>
    </dgm:pt>
    <dgm:pt modelId="{9AACC88B-CD45-414A-A624-CE96B8BB31DE}" type="pres">
      <dgm:prSet presAssocID="{199FB757-8E75-44D1-AC9F-234D265121FA}" presName="tx1" presStyleLbl="revTx" presStyleIdx="1" presStyleCnt="6"/>
      <dgm:spPr/>
    </dgm:pt>
    <dgm:pt modelId="{F607C838-64B7-40CE-BD2B-52A882A34F81}" type="pres">
      <dgm:prSet presAssocID="{199FB757-8E75-44D1-AC9F-234D265121FA}" presName="vert1" presStyleCnt="0"/>
      <dgm:spPr/>
    </dgm:pt>
    <dgm:pt modelId="{3A5B70C5-C4BF-4E4F-93DE-CD9358169B2F}" type="pres">
      <dgm:prSet presAssocID="{C8E56B05-4517-40D7-9C31-DEB8902ED2A9}" presName="thickLine" presStyleLbl="alignNode1" presStyleIdx="2" presStyleCnt="6"/>
      <dgm:spPr/>
    </dgm:pt>
    <dgm:pt modelId="{AFB56368-3171-4C87-98A3-3DA2298E5F9C}" type="pres">
      <dgm:prSet presAssocID="{C8E56B05-4517-40D7-9C31-DEB8902ED2A9}" presName="horz1" presStyleCnt="0"/>
      <dgm:spPr/>
    </dgm:pt>
    <dgm:pt modelId="{C9C10729-EAE0-4D13-B526-E604275A91A5}" type="pres">
      <dgm:prSet presAssocID="{C8E56B05-4517-40D7-9C31-DEB8902ED2A9}" presName="tx1" presStyleLbl="revTx" presStyleIdx="2" presStyleCnt="6"/>
      <dgm:spPr/>
    </dgm:pt>
    <dgm:pt modelId="{B9CF32B8-4757-4676-A0B9-7892EA98839A}" type="pres">
      <dgm:prSet presAssocID="{C8E56B05-4517-40D7-9C31-DEB8902ED2A9}" presName="vert1" presStyleCnt="0"/>
      <dgm:spPr/>
    </dgm:pt>
    <dgm:pt modelId="{BC76FCEA-0078-4BEF-81C5-95B4A73ECB1F}" type="pres">
      <dgm:prSet presAssocID="{C9112920-4FF2-45D4-84AA-EA16615359F9}" presName="thickLine" presStyleLbl="alignNode1" presStyleIdx="3" presStyleCnt="6"/>
      <dgm:spPr/>
    </dgm:pt>
    <dgm:pt modelId="{D8DEFAFF-D586-4D74-AEE2-8EA4363D4012}" type="pres">
      <dgm:prSet presAssocID="{C9112920-4FF2-45D4-84AA-EA16615359F9}" presName="horz1" presStyleCnt="0"/>
      <dgm:spPr/>
    </dgm:pt>
    <dgm:pt modelId="{CCCBC36E-E874-4CC8-AA27-AC2B02487B2F}" type="pres">
      <dgm:prSet presAssocID="{C9112920-4FF2-45D4-84AA-EA16615359F9}" presName="tx1" presStyleLbl="revTx" presStyleIdx="3" presStyleCnt="6"/>
      <dgm:spPr/>
    </dgm:pt>
    <dgm:pt modelId="{8721DFA9-8ED9-4234-97B5-A7F287272C51}" type="pres">
      <dgm:prSet presAssocID="{C9112920-4FF2-45D4-84AA-EA16615359F9}" presName="vert1" presStyleCnt="0"/>
      <dgm:spPr/>
    </dgm:pt>
    <dgm:pt modelId="{9D88223D-DA38-4CF7-8EF9-3EF6DEBDE026}" type="pres">
      <dgm:prSet presAssocID="{0EF0019A-F231-488C-BAB3-C032F9EB454A}" presName="thickLine" presStyleLbl="alignNode1" presStyleIdx="4" presStyleCnt="6"/>
      <dgm:spPr/>
    </dgm:pt>
    <dgm:pt modelId="{270FAFAC-4572-42FD-84D3-55EDC9A6B571}" type="pres">
      <dgm:prSet presAssocID="{0EF0019A-F231-488C-BAB3-C032F9EB454A}" presName="horz1" presStyleCnt="0"/>
      <dgm:spPr/>
    </dgm:pt>
    <dgm:pt modelId="{EBFB7786-CC33-4331-B727-4F79197300E4}" type="pres">
      <dgm:prSet presAssocID="{0EF0019A-F231-488C-BAB3-C032F9EB454A}" presName="tx1" presStyleLbl="revTx" presStyleIdx="4" presStyleCnt="6"/>
      <dgm:spPr/>
    </dgm:pt>
    <dgm:pt modelId="{89EB216A-A4C0-4FAD-AB86-8B0DC6FC3A6B}" type="pres">
      <dgm:prSet presAssocID="{0EF0019A-F231-488C-BAB3-C032F9EB454A}" presName="vert1" presStyleCnt="0"/>
      <dgm:spPr/>
    </dgm:pt>
    <dgm:pt modelId="{CF2768C6-5FFA-4C77-A72F-62D901D05C15}" type="pres">
      <dgm:prSet presAssocID="{2E2AEF71-AE50-419E-A250-E342CD4ECB43}" presName="thickLine" presStyleLbl="alignNode1" presStyleIdx="5" presStyleCnt="6"/>
      <dgm:spPr/>
    </dgm:pt>
    <dgm:pt modelId="{634ACF9D-359C-42C6-9DBD-41FCF1FD7CAE}" type="pres">
      <dgm:prSet presAssocID="{2E2AEF71-AE50-419E-A250-E342CD4ECB43}" presName="horz1" presStyleCnt="0"/>
      <dgm:spPr/>
    </dgm:pt>
    <dgm:pt modelId="{BB892C15-682C-49B7-8D79-5F9F125BC9BA}" type="pres">
      <dgm:prSet presAssocID="{2E2AEF71-AE50-419E-A250-E342CD4ECB43}" presName="tx1" presStyleLbl="revTx" presStyleIdx="5" presStyleCnt="6"/>
      <dgm:spPr/>
    </dgm:pt>
    <dgm:pt modelId="{40221140-57CC-4E49-B4FE-A98191764ED9}" type="pres">
      <dgm:prSet presAssocID="{2E2AEF71-AE50-419E-A250-E342CD4ECB43}" presName="vert1" presStyleCnt="0"/>
      <dgm:spPr/>
    </dgm:pt>
  </dgm:ptLst>
  <dgm:cxnLst>
    <dgm:cxn modelId="{6D75A003-B798-4161-8EE3-A56B6E59A06C}" type="presOf" srcId="{199FB757-8E75-44D1-AC9F-234D265121FA}" destId="{9AACC88B-CD45-414A-A624-CE96B8BB31DE}" srcOrd="0" destOrd="0" presId="urn:microsoft.com/office/officeart/2008/layout/LinedList"/>
    <dgm:cxn modelId="{84FF5F30-E35A-4852-9B0A-85B7D325BBAB}" srcId="{619CD699-504D-4FF3-BBA2-92AAFA8317D9}" destId="{40E89910-2F25-4FA8-A441-946975F1582A}" srcOrd="0" destOrd="0" parTransId="{0D3F6465-6CE2-4CE8-B008-8FD978C790F9}" sibTransId="{BDC0BB9E-24DF-41F7-95A9-00A4918725E2}"/>
    <dgm:cxn modelId="{CF0FA235-7181-4FBE-A439-51E2F6F39E3B}" srcId="{619CD699-504D-4FF3-BBA2-92AAFA8317D9}" destId="{2E2AEF71-AE50-419E-A250-E342CD4ECB43}" srcOrd="5" destOrd="0" parTransId="{A2365069-A918-4F62-88FD-E7F2678D6562}" sibTransId="{05628E47-7664-4714-9884-92A65D796715}"/>
    <dgm:cxn modelId="{791B6D60-C6AA-4F02-851D-2BF9CF985370}" srcId="{619CD699-504D-4FF3-BBA2-92AAFA8317D9}" destId="{C9112920-4FF2-45D4-84AA-EA16615359F9}" srcOrd="3" destOrd="0" parTransId="{D99B48D6-D4F8-4C45-8D3E-D824DEFF4E43}" sibTransId="{6D70B2D0-9E81-460F-B4CE-E7D6D4A25CAC}"/>
    <dgm:cxn modelId="{0EB93B4A-2D49-4782-A74D-AB600D9A4103}" srcId="{619CD699-504D-4FF3-BBA2-92AAFA8317D9}" destId="{C8E56B05-4517-40D7-9C31-DEB8902ED2A9}" srcOrd="2" destOrd="0" parTransId="{66159D1B-F403-4689-8C91-2AFAB1EE89CD}" sibTransId="{B7794057-EDE6-48C2-930D-79D44A66AE55}"/>
    <dgm:cxn modelId="{C1898F6B-F3F3-4FD8-AB24-D67F7B53479A}" type="presOf" srcId="{619CD699-504D-4FF3-BBA2-92AAFA8317D9}" destId="{36793998-EB37-438F-96A9-B535D7423BAE}" srcOrd="0" destOrd="0" presId="urn:microsoft.com/office/officeart/2008/layout/LinedList"/>
    <dgm:cxn modelId="{AC2DCC71-8460-4AC3-AA10-B8578E57C5AD}" type="presOf" srcId="{2E2AEF71-AE50-419E-A250-E342CD4ECB43}" destId="{BB892C15-682C-49B7-8D79-5F9F125BC9BA}" srcOrd="0" destOrd="0" presId="urn:microsoft.com/office/officeart/2008/layout/LinedList"/>
    <dgm:cxn modelId="{AA7D3F55-80D6-469C-9665-2504DF06568B}" type="presOf" srcId="{40E89910-2F25-4FA8-A441-946975F1582A}" destId="{B516D151-462D-4318-B4BA-E08861B00B9E}" srcOrd="0" destOrd="0" presId="urn:microsoft.com/office/officeart/2008/layout/LinedList"/>
    <dgm:cxn modelId="{A2B8E67E-609D-4CBF-BA45-F44D61580910}" type="presOf" srcId="{0EF0019A-F231-488C-BAB3-C032F9EB454A}" destId="{EBFB7786-CC33-4331-B727-4F79197300E4}" srcOrd="0" destOrd="0" presId="urn:microsoft.com/office/officeart/2008/layout/LinedList"/>
    <dgm:cxn modelId="{21BB0982-4172-40B0-8AF3-5DF151D9B2F6}" srcId="{619CD699-504D-4FF3-BBA2-92AAFA8317D9}" destId="{199FB757-8E75-44D1-AC9F-234D265121FA}" srcOrd="1" destOrd="0" parTransId="{9D0FFCEE-B4C1-4FAE-BB27-65019A6E9F1C}" sibTransId="{2564D090-1E97-4681-934F-0D3DAD180D0D}"/>
    <dgm:cxn modelId="{775985BE-142D-4F16-89E2-AD76CE525AAE}" type="presOf" srcId="{C8E56B05-4517-40D7-9C31-DEB8902ED2A9}" destId="{C9C10729-EAE0-4D13-B526-E604275A91A5}" srcOrd="0" destOrd="0" presId="urn:microsoft.com/office/officeart/2008/layout/LinedList"/>
    <dgm:cxn modelId="{1FBF79DF-600A-4C22-86B1-66BFB49D5DB5}" type="presOf" srcId="{C9112920-4FF2-45D4-84AA-EA16615359F9}" destId="{CCCBC36E-E874-4CC8-AA27-AC2B02487B2F}" srcOrd="0" destOrd="0" presId="urn:microsoft.com/office/officeart/2008/layout/LinedList"/>
    <dgm:cxn modelId="{71C34CF9-E144-4AB7-9156-27129223F43D}" srcId="{619CD699-504D-4FF3-BBA2-92AAFA8317D9}" destId="{0EF0019A-F231-488C-BAB3-C032F9EB454A}" srcOrd="4" destOrd="0" parTransId="{CD57D874-E04D-4F15-8E0F-9F615A35E445}" sibTransId="{FFA87019-7B19-4B0E-AB3B-A8D2552BC9ED}"/>
    <dgm:cxn modelId="{7FC1833F-B996-45AB-AF30-43D003F74F31}" type="presParOf" srcId="{36793998-EB37-438F-96A9-B535D7423BAE}" destId="{861F0040-BF77-405A-AFFB-864A41860253}" srcOrd="0" destOrd="0" presId="urn:microsoft.com/office/officeart/2008/layout/LinedList"/>
    <dgm:cxn modelId="{23DC3310-35FE-4811-81B9-F7EDEF4836BE}" type="presParOf" srcId="{36793998-EB37-438F-96A9-B535D7423BAE}" destId="{74FD07B2-03CF-4A7B-8FF9-8ECB8EDD0A07}" srcOrd="1" destOrd="0" presId="urn:microsoft.com/office/officeart/2008/layout/LinedList"/>
    <dgm:cxn modelId="{F41F43F7-CEE6-4442-96C9-C9D9E0BB621E}" type="presParOf" srcId="{74FD07B2-03CF-4A7B-8FF9-8ECB8EDD0A07}" destId="{B516D151-462D-4318-B4BA-E08861B00B9E}" srcOrd="0" destOrd="0" presId="urn:microsoft.com/office/officeart/2008/layout/LinedList"/>
    <dgm:cxn modelId="{B61720B9-028F-4515-A718-DB828B9D6052}" type="presParOf" srcId="{74FD07B2-03CF-4A7B-8FF9-8ECB8EDD0A07}" destId="{1119CC2A-563C-4F3D-B6BD-9DA58B00B4A5}" srcOrd="1" destOrd="0" presId="urn:microsoft.com/office/officeart/2008/layout/LinedList"/>
    <dgm:cxn modelId="{A2168786-794A-4D41-A362-E903D3428A2E}" type="presParOf" srcId="{36793998-EB37-438F-96A9-B535D7423BAE}" destId="{F48B2CAE-3DBD-4B50-A373-46E8392F83F3}" srcOrd="2" destOrd="0" presId="urn:microsoft.com/office/officeart/2008/layout/LinedList"/>
    <dgm:cxn modelId="{E14A2069-3CC3-4153-BEC0-C0FF32F9D7F3}" type="presParOf" srcId="{36793998-EB37-438F-96A9-B535D7423BAE}" destId="{3D79199C-9543-4F63-BC59-07CC2F148A78}" srcOrd="3" destOrd="0" presId="urn:microsoft.com/office/officeart/2008/layout/LinedList"/>
    <dgm:cxn modelId="{4EF332E9-7E07-45FA-BC9E-E3289D84315E}" type="presParOf" srcId="{3D79199C-9543-4F63-BC59-07CC2F148A78}" destId="{9AACC88B-CD45-414A-A624-CE96B8BB31DE}" srcOrd="0" destOrd="0" presId="urn:microsoft.com/office/officeart/2008/layout/LinedList"/>
    <dgm:cxn modelId="{D6A71D06-338D-4635-8F4C-CBE32F989339}" type="presParOf" srcId="{3D79199C-9543-4F63-BC59-07CC2F148A78}" destId="{F607C838-64B7-40CE-BD2B-52A882A34F81}" srcOrd="1" destOrd="0" presId="urn:microsoft.com/office/officeart/2008/layout/LinedList"/>
    <dgm:cxn modelId="{9C2F5057-5DB5-4837-A598-11EE0744049D}" type="presParOf" srcId="{36793998-EB37-438F-96A9-B535D7423BAE}" destId="{3A5B70C5-C4BF-4E4F-93DE-CD9358169B2F}" srcOrd="4" destOrd="0" presId="urn:microsoft.com/office/officeart/2008/layout/LinedList"/>
    <dgm:cxn modelId="{5F6BCAF8-E28F-4A19-9CD3-34B9C7A43481}" type="presParOf" srcId="{36793998-EB37-438F-96A9-B535D7423BAE}" destId="{AFB56368-3171-4C87-98A3-3DA2298E5F9C}" srcOrd="5" destOrd="0" presId="urn:microsoft.com/office/officeart/2008/layout/LinedList"/>
    <dgm:cxn modelId="{C4C98BAD-4D78-4B55-8A1E-D014EB16224A}" type="presParOf" srcId="{AFB56368-3171-4C87-98A3-3DA2298E5F9C}" destId="{C9C10729-EAE0-4D13-B526-E604275A91A5}" srcOrd="0" destOrd="0" presId="urn:microsoft.com/office/officeart/2008/layout/LinedList"/>
    <dgm:cxn modelId="{D3937BD3-EADF-49AC-8E38-774B619DF2BD}" type="presParOf" srcId="{AFB56368-3171-4C87-98A3-3DA2298E5F9C}" destId="{B9CF32B8-4757-4676-A0B9-7892EA98839A}" srcOrd="1" destOrd="0" presId="urn:microsoft.com/office/officeart/2008/layout/LinedList"/>
    <dgm:cxn modelId="{84DF899B-F819-4C94-AAB1-5DD30F6C03ED}" type="presParOf" srcId="{36793998-EB37-438F-96A9-B535D7423BAE}" destId="{BC76FCEA-0078-4BEF-81C5-95B4A73ECB1F}" srcOrd="6" destOrd="0" presId="urn:microsoft.com/office/officeart/2008/layout/LinedList"/>
    <dgm:cxn modelId="{FA2E326C-2C4C-4905-AF4F-6F1C1B00D0B5}" type="presParOf" srcId="{36793998-EB37-438F-96A9-B535D7423BAE}" destId="{D8DEFAFF-D586-4D74-AEE2-8EA4363D4012}" srcOrd="7" destOrd="0" presId="urn:microsoft.com/office/officeart/2008/layout/LinedList"/>
    <dgm:cxn modelId="{4CA8175F-D629-4ACB-BAF4-90C768DD66B3}" type="presParOf" srcId="{D8DEFAFF-D586-4D74-AEE2-8EA4363D4012}" destId="{CCCBC36E-E874-4CC8-AA27-AC2B02487B2F}" srcOrd="0" destOrd="0" presId="urn:microsoft.com/office/officeart/2008/layout/LinedList"/>
    <dgm:cxn modelId="{27166AF7-7895-46D2-B1E9-AD57E0E88279}" type="presParOf" srcId="{D8DEFAFF-D586-4D74-AEE2-8EA4363D4012}" destId="{8721DFA9-8ED9-4234-97B5-A7F287272C51}" srcOrd="1" destOrd="0" presId="urn:microsoft.com/office/officeart/2008/layout/LinedList"/>
    <dgm:cxn modelId="{DE8E2E45-1E5B-4D9A-9D63-9B97179213E8}" type="presParOf" srcId="{36793998-EB37-438F-96A9-B535D7423BAE}" destId="{9D88223D-DA38-4CF7-8EF9-3EF6DEBDE026}" srcOrd="8" destOrd="0" presId="urn:microsoft.com/office/officeart/2008/layout/LinedList"/>
    <dgm:cxn modelId="{1900D84B-F426-4F84-B374-833EFF009BCB}" type="presParOf" srcId="{36793998-EB37-438F-96A9-B535D7423BAE}" destId="{270FAFAC-4572-42FD-84D3-55EDC9A6B571}" srcOrd="9" destOrd="0" presId="urn:microsoft.com/office/officeart/2008/layout/LinedList"/>
    <dgm:cxn modelId="{C1527F19-486A-4C8B-95AA-6EFF08567796}" type="presParOf" srcId="{270FAFAC-4572-42FD-84D3-55EDC9A6B571}" destId="{EBFB7786-CC33-4331-B727-4F79197300E4}" srcOrd="0" destOrd="0" presId="urn:microsoft.com/office/officeart/2008/layout/LinedList"/>
    <dgm:cxn modelId="{0D4AA1D9-B3A9-4992-90FD-40F47D56B14B}" type="presParOf" srcId="{270FAFAC-4572-42FD-84D3-55EDC9A6B571}" destId="{89EB216A-A4C0-4FAD-AB86-8B0DC6FC3A6B}" srcOrd="1" destOrd="0" presId="urn:microsoft.com/office/officeart/2008/layout/LinedList"/>
    <dgm:cxn modelId="{3905A5DF-57A8-4BFA-86ED-8E4134C36A38}" type="presParOf" srcId="{36793998-EB37-438F-96A9-B535D7423BAE}" destId="{CF2768C6-5FFA-4C77-A72F-62D901D05C15}" srcOrd="10" destOrd="0" presId="urn:microsoft.com/office/officeart/2008/layout/LinedList"/>
    <dgm:cxn modelId="{54DB9E41-8806-4E18-9D63-D0168FB2626E}" type="presParOf" srcId="{36793998-EB37-438F-96A9-B535D7423BAE}" destId="{634ACF9D-359C-42C6-9DBD-41FCF1FD7CAE}" srcOrd="11" destOrd="0" presId="urn:microsoft.com/office/officeart/2008/layout/LinedList"/>
    <dgm:cxn modelId="{7208D3A8-A957-4DD8-8299-5ACF1043C057}" type="presParOf" srcId="{634ACF9D-359C-42C6-9DBD-41FCF1FD7CAE}" destId="{BB892C15-682C-49B7-8D79-5F9F125BC9BA}" srcOrd="0" destOrd="0" presId="urn:microsoft.com/office/officeart/2008/layout/LinedList"/>
    <dgm:cxn modelId="{3826F9C0-DB87-4329-AA20-A1EE5BA96847}" type="presParOf" srcId="{634ACF9D-359C-42C6-9DBD-41FCF1FD7CAE}" destId="{40221140-57CC-4E49-B4FE-A98191764ED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26D578F-A5BF-4641-A0E4-D091BF371656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CC4B9B92-85AB-4562-959E-985E3A2746EF}">
      <dgm:prSet/>
      <dgm:spPr/>
      <dgm:t>
        <a:bodyPr/>
        <a:lstStyle/>
        <a:p>
          <a:r>
            <a:rPr lang="en-US" b="1" dirty="0"/>
            <a:t>• Define how often data is collected</a:t>
          </a:r>
        </a:p>
      </dgm:t>
    </dgm:pt>
    <dgm:pt modelId="{3469F812-5EAC-49C6-9925-8F3056AAD5E3}" type="parTrans" cxnId="{26379902-4A6F-4359-A522-6B8A2E4C6934}">
      <dgm:prSet/>
      <dgm:spPr/>
      <dgm:t>
        <a:bodyPr/>
        <a:lstStyle/>
        <a:p>
          <a:endParaRPr lang="en-US" b="1"/>
        </a:p>
      </dgm:t>
    </dgm:pt>
    <dgm:pt modelId="{EAD57562-94D7-49E5-9165-FA824017E8C9}" type="sibTrans" cxnId="{26379902-4A6F-4359-A522-6B8A2E4C6934}">
      <dgm:prSet/>
      <dgm:spPr/>
      <dgm:t>
        <a:bodyPr/>
        <a:lstStyle/>
        <a:p>
          <a:endParaRPr lang="en-US" b="1"/>
        </a:p>
      </dgm:t>
    </dgm:pt>
    <dgm:pt modelId="{9D7A271D-0703-4D15-9E31-358447F64E0F}">
      <dgm:prSet/>
      <dgm:spPr/>
      <dgm:t>
        <a:bodyPr/>
        <a:lstStyle/>
        <a:p>
          <a:r>
            <a:rPr lang="en-US" b="1"/>
            <a:t>• Specify responsible roles</a:t>
          </a:r>
        </a:p>
      </dgm:t>
    </dgm:pt>
    <dgm:pt modelId="{1826AA35-04D9-4657-8DCB-E62F25264FB5}" type="parTrans" cxnId="{A1D9E0D8-DAE6-4B20-951A-2707BD53836D}">
      <dgm:prSet/>
      <dgm:spPr/>
      <dgm:t>
        <a:bodyPr/>
        <a:lstStyle/>
        <a:p>
          <a:endParaRPr lang="en-US" b="1"/>
        </a:p>
      </dgm:t>
    </dgm:pt>
    <dgm:pt modelId="{439DC306-6B8D-47A6-9673-29B959290C1E}" type="sibTrans" cxnId="{A1D9E0D8-DAE6-4B20-951A-2707BD53836D}">
      <dgm:prSet/>
      <dgm:spPr/>
      <dgm:t>
        <a:bodyPr/>
        <a:lstStyle/>
        <a:p>
          <a:endParaRPr lang="en-US" b="1"/>
        </a:p>
      </dgm:t>
    </dgm:pt>
    <dgm:pt modelId="{11C75B54-BD07-4F08-8368-EA88DCCFE9EA}">
      <dgm:prSet/>
      <dgm:spPr/>
      <dgm:t>
        <a:bodyPr/>
        <a:lstStyle/>
        <a:p>
          <a:r>
            <a:rPr lang="en-US" b="1"/>
            <a:t>• Use positions/titles, not individual names</a:t>
          </a:r>
        </a:p>
      </dgm:t>
    </dgm:pt>
    <dgm:pt modelId="{776CE7E3-6A5B-42E5-BBFB-079AA3D28BB7}" type="parTrans" cxnId="{B07D83C5-1FD8-4063-9AB8-0B78BD5D3D6C}">
      <dgm:prSet/>
      <dgm:spPr/>
      <dgm:t>
        <a:bodyPr/>
        <a:lstStyle/>
        <a:p>
          <a:endParaRPr lang="en-US" b="1"/>
        </a:p>
      </dgm:t>
    </dgm:pt>
    <dgm:pt modelId="{9B93B661-F8A8-40E6-83BA-B6FD0E10823B}" type="sibTrans" cxnId="{B07D83C5-1FD8-4063-9AB8-0B78BD5D3D6C}">
      <dgm:prSet/>
      <dgm:spPr/>
      <dgm:t>
        <a:bodyPr/>
        <a:lstStyle/>
        <a:p>
          <a:endParaRPr lang="en-US" b="1"/>
        </a:p>
      </dgm:t>
    </dgm:pt>
    <dgm:pt modelId="{129C16E6-FC9E-4388-A942-F5EA22FA40FB}" type="pres">
      <dgm:prSet presAssocID="{326D578F-A5BF-4641-A0E4-D091BF371656}" presName="vert0" presStyleCnt="0">
        <dgm:presLayoutVars>
          <dgm:dir/>
          <dgm:animOne val="branch"/>
          <dgm:animLvl val="lvl"/>
        </dgm:presLayoutVars>
      </dgm:prSet>
      <dgm:spPr/>
    </dgm:pt>
    <dgm:pt modelId="{E650EB31-06E2-448E-92F9-89B7D76F377F}" type="pres">
      <dgm:prSet presAssocID="{CC4B9B92-85AB-4562-959E-985E3A2746EF}" presName="thickLine" presStyleLbl="alignNode1" presStyleIdx="0" presStyleCnt="3"/>
      <dgm:spPr/>
    </dgm:pt>
    <dgm:pt modelId="{8F5A1EF1-9027-41DC-8E60-D0EF25EA5C27}" type="pres">
      <dgm:prSet presAssocID="{CC4B9B92-85AB-4562-959E-985E3A2746EF}" presName="horz1" presStyleCnt="0"/>
      <dgm:spPr/>
    </dgm:pt>
    <dgm:pt modelId="{C2735638-565B-41DF-A3BC-C29EAFB1CDE5}" type="pres">
      <dgm:prSet presAssocID="{CC4B9B92-85AB-4562-959E-985E3A2746EF}" presName="tx1" presStyleLbl="revTx" presStyleIdx="0" presStyleCnt="3"/>
      <dgm:spPr/>
    </dgm:pt>
    <dgm:pt modelId="{529EEFDB-7E01-4F8F-935A-B64EF2EF7B53}" type="pres">
      <dgm:prSet presAssocID="{CC4B9B92-85AB-4562-959E-985E3A2746EF}" presName="vert1" presStyleCnt="0"/>
      <dgm:spPr/>
    </dgm:pt>
    <dgm:pt modelId="{9C785319-EB39-4A34-A646-AB106B6E8207}" type="pres">
      <dgm:prSet presAssocID="{9D7A271D-0703-4D15-9E31-358447F64E0F}" presName="thickLine" presStyleLbl="alignNode1" presStyleIdx="1" presStyleCnt="3"/>
      <dgm:spPr/>
    </dgm:pt>
    <dgm:pt modelId="{98C3EB21-52FD-43A1-AA95-0F884E6C79BE}" type="pres">
      <dgm:prSet presAssocID="{9D7A271D-0703-4D15-9E31-358447F64E0F}" presName="horz1" presStyleCnt="0"/>
      <dgm:spPr/>
    </dgm:pt>
    <dgm:pt modelId="{C7D8233C-87CA-422E-B116-083ACB25D53D}" type="pres">
      <dgm:prSet presAssocID="{9D7A271D-0703-4D15-9E31-358447F64E0F}" presName="tx1" presStyleLbl="revTx" presStyleIdx="1" presStyleCnt="3"/>
      <dgm:spPr/>
    </dgm:pt>
    <dgm:pt modelId="{E717D0E4-5654-449C-8022-F5D07328A2A4}" type="pres">
      <dgm:prSet presAssocID="{9D7A271D-0703-4D15-9E31-358447F64E0F}" presName="vert1" presStyleCnt="0"/>
      <dgm:spPr/>
    </dgm:pt>
    <dgm:pt modelId="{8FC8E950-230E-4111-9BEA-37A6491D4881}" type="pres">
      <dgm:prSet presAssocID="{11C75B54-BD07-4F08-8368-EA88DCCFE9EA}" presName="thickLine" presStyleLbl="alignNode1" presStyleIdx="2" presStyleCnt="3"/>
      <dgm:spPr/>
    </dgm:pt>
    <dgm:pt modelId="{E7E9CFD6-3D57-4B23-9CD3-6AE0AF458AA8}" type="pres">
      <dgm:prSet presAssocID="{11C75B54-BD07-4F08-8368-EA88DCCFE9EA}" presName="horz1" presStyleCnt="0"/>
      <dgm:spPr/>
    </dgm:pt>
    <dgm:pt modelId="{9CBCB4C5-87AA-4858-A1CF-977F5A2AB0B9}" type="pres">
      <dgm:prSet presAssocID="{11C75B54-BD07-4F08-8368-EA88DCCFE9EA}" presName="tx1" presStyleLbl="revTx" presStyleIdx="2" presStyleCnt="3"/>
      <dgm:spPr/>
    </dgm:pt>
    <dgm:pt modelId="{89423939-93E3-4CE2-B56D-D059FA7B58BE}" type="pres">
      <dgm:prSet presAssocID="{11C75B54-BD07-4F08-8368-EA88DCCFE9EA}" presName="vert1" presStyleCnt="0"/>
      <dgm:spPr/>
    </dgm:pt>
  </dgm:ptLst>
  <dgm:cxnLst>
    <dgm:cxn modelId="{26379902-4A6F-4359-A522-6B8A2E4C6934}" srcId="{326D578F-A5BF-4641-A0E4-D091BF371656}" destId="{CC4B9B92-85AB-4562-959E-985E3A2746EF}" srcOrd="0" destOrd="0" parTransId="{3469F812-5EAC-49C6-9925-8F3056AAD5E3}" sibTransId="{EAD57562-94D7-49E5-9165-FA824017E8C9}"/>
    <dgm:cxn modelId="{563C26A3-C1CD-49D0-BC9A-15D2280B4329}" type="presOf" srcId="{9D7A271D-0703-4D15-9E31-358447F64E0F}" destId="{C7D8233C-87CA-422E-B116-083ACB25D53D}" srcOrd="0" destOrd="0" presId="urn:microsoft.com/office/officeart/2008/layout/LinedList"/>
    <dgm:cxn modelId="{363F19A8-69A4-45B6-A286-896AEA55DA6E}" type="presOf" srcId="{326D578F-A5BF-4641-A0E4-D091BF371656}" destId="{129C16E6-FC9E-4388-A942-F5EA22FA40FB}" srcOrd="0" destOrd="0" presId="urn:microsoft.com/office/officeart/2008/layout/LinedList"/>
    <dgm:cxn modelId="{B07D83C5-1FD8-4063-9AB8-0B78BD5D3D6C}" srcId="{326D578F-A5BF-4641-A0E4-D091BF371656}" destId="{11C75B54-BD07-4F08-8368-EA88DCCFE9EA}" srcOrd="2" destOrd="0" parTransId="{776CE7E3-6A5B-42E5-BBFB-079AA3D28BB7}" sibTransId="{9B93B661-F8A8-40E6-83BA-B6FD0E10823B}"/>
    <dgm:cxn modelId="{A1D9E0D8-DAE6-4B20-951A-2707BD53836D}" srcId="{326D578F-A5BF-4641-A0E4-D091BF371656}" destId="{9D7A271D-0703-4D15-9E31-358447F64E0F}" srcOrd="1" destOrd="0" parTransId="{1826AA35-04D9-4657-8DCB-E62F25264FB5}" sibTransId="{439DC306-6B8D-47A6-9673-29B959290C1E}"/>
    <dgm:cxn modelId="{6EC274E8-5723-431D-9CE2-4E151BA62A2E}" type="presOf" srcId="{11C75B54-BD07-4F08-8368-EA88DCCFE9EA}" destId="{9CBCB4C5-87AA-4858-A1CF-977F5A2AB0B9}" srcOrd="0" destOrd="0" presId="urn:microsoft.com/office/officeart/2008/layout/LinedList"/>
    <dgm:cxn modelId="{96C8E9F7-EE77-4261-BAAE-753E5198A882}" type="presOf" srcId="{CC4B9B92-85AB-4562-959E-985E3A2746EF}" destId="{C2735638-565B-41DF-A3BC-C29EAFB1CDE5}" srcOrd="0" destOrd="0" presId="urn:microsoft.com/office/officeart/2008/layout/LinedList"/>
    <dgm:cxn modelId="{3764AB8D-2B4A-4739-B160-F37A23F03DD4}" type="presParOf" srcId="{129C16E6-FC9E-4388-A942-F5EA22FA40FB}" destId="{E650EB31-06E2-448E-92F9-89B7D76F377F}" srcOrd="0" destOrd="0" presId="urn:microsoft.com/office/officeart/2008/layout/LinedList"/>
    <dgm:cxn modelId="{9A41BBD4-613C-4935-854D-2F76B6750E53}" type="presParOf" srcId="{129C16E6-FC9E-4388-A942-F5EA22FA40FB}" destId="{8F5A1EF1-9027-41DC-8E60-D0EF25EA5C27}" srcOrd="1" destOrd="0" presId="urn:microsoft.com/office/officeart/2008/layout/LinedList"/>
    <dgm:cxn modelId="{97C51A3E-A65E-46C6-B654-5329DBE4371D}" type="presParOf" srcId="{8F5A1EF1-9027-41DC-8E60-D0EF25EA5C27}" destId="{C2735638-565B-41DF-A3BC-C29EAFB1CDE5}" srcOrd="0" destOrd="0" presId="urn:microsoft.com/office/officeart/2008/layout/LinedList"/>
    <dgm:cxn modelId="{EB9BAC0C-9EE7-4C3A-A35B-5C203581E50C}" type="presParOf" srcId="{8F5A1EF1-9027-41DC-8E60-D0EF25EA5C27}" destId="{529EEFDB-7E01-4F8F-935A-B64EF2EF7B53}" srcOrd="1" destOrd="0" presId="urn:microsoft.com/office/officeart/2008/layout/LinedList"/>
    <dgm:cxn modelId="{2B8731CD-73C5-4BDC-AAD8-D5576EDF7F76}" type="presParOf" srcId="{129C16E6-FC9E-4388-A942-F5EA22FA40FB}" destId="{9C785319-EB39-4A34-A646-AB106B6E8207}" srcOrd="2" destOrd="0" presId="urn:microsoft.com/office/officeart/2008/layout/LinedList"/>
    <dgm:cxn modelId="{970EED02-DE5D-4931-8B75-7901B6CCD785}" type="presParOf" srcId="{129C16E6-FC9E-4388-A942-F5EA22FA40FB}" destId="{98C3EB21-52FD-43A1-AA95-0F884E6C79BE}" srcOrd="3" destOrd="0" presId="urn:microsoft.com/office/officeart/2008/layout/LinedList"/>
    <dgm:cxn modelId="{1F8C1E43-B159-4DCE-9711-753BC029F39A}" type="presParOf" srcId="{98C3EB21-52FD-43A1-AA95-0F884E6C79BE}" destId="{C7D8233C-87CA-422E-B116-083ACB25D53D}" srcOrd="0" destOrd="0" presId="urn:microsoft.com/office/officeart/2008/layout/LinedList"/>
    <dgm:cxn modelId="{C351863A-DBE8-4778-82FF-93BC61879681}" type="presParOf" srcId="{98C3EB21-52FD-43A1-AA95-0F884E6C79BE}" destId="{E717D0E4-5654-449C-8022-F5D07328A2A4}" srcOrd="1" destOrd="0" presId="urn:microsoft.com/office/officeart/2008/layout/LinedList"/>
    <dgm:cxn modelId="{9C459941-86B6-4929-92E1-44EB851EC25F}" type="presParOf" srcId="{129C16E6-FC9E-4388-A942-F5EA22FA40FB}" destId="{8FC8E950-230E-4111-9BEA-37A6491D4881}" srcOrd="4" destOrd="0" presId="urn:microsoft.com/office/officeart/2008/layout/LinedList"/>
    <dgm:cxn modelId="{C4179DB2-ABA9-4C5F-B084-D82227C4DF45}" type="presParOf" srcId="{129C16E6-FC9E-4388-A942-F5EA22FA40FB}" destId="{E7E9CFD6-3D57-4B23-9CD3-6AE0AF458AA8}" srcOrd="5" destOrd="0" presId="urn:microsoft.com/office/officeart/2008/layout/LinedList"/>
    <dgm:cxn modelId="{0D759D8D-A21B-4E4B-9788-D1D0B9DACF6C}" type="presParOf" srcId="{E7E9CFD6-3D57-4B23-9CD3-6AE0AF458AA8}" destId="{9CBCB4C5-87AA-4858-A1CF-977F5A2AB0B9}" srcOrd="0" destOrd="0" presId="urn:microsoft.com/office/officeart/2008/layout/LinedList"/>
    <dgm:cxn modelId="{F77CE673-1269-4671-9A0C-823F7C6C3969}" type="presParOf" srcId="{E7E9CFD6-3D57-4B23-9CD3-6AE0AF458AA8}" destId="{89423939-93E3-4CE2-B56D-D059FA7B58B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4047A-FDB4-4275-A3A3-FBD2E415519C}">
      <dsp:nvSpPr>
        <dsp:cNvPr id="0" name=""/>
        <dsp:cNvSpPr/>
      </dsp:nvSpPr>
      <dsp:spPr>
        <a:xfrm>
          <a:off x="0" y="0"/>
          <a:ext cx="3174997" cy="8256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• Supports management for results</a:t>
          </a:r>
        </a:p>
      </dsp:txBody>
      <dsp:txXfrm>
        <a:off x="24182" y="24182"/>
        <a:ext cx="2214316" cy="777262"/>
      </dsp:txXfrm>
    </dsp:sp>
    <dsp:sp modelId="{DD6DF9FA-C5A9-4F38-A31B-E06FC39C331C}">
      <dsp:nvSpPr>
        <dsp:cNvPr id="0" name=""/>
        <dsp:cNvSpPr/>
      </dsp:nvSpPr>
      <dsp:spPr>
        <a:xfrm>
          <a:off x="265906" y="975740"/>
          <a:ext cx="3174997" cy="8256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• </a:t>
          </a:r>
          <a:r>
            <a:rPr lang="en-US" sz="1600" b="1" kern="1200" dirty="0">
              <a:solidFill>
                <a:schemeClr val="tx1"/>
              </a:solidFill>
            </a:rPr>
            <a:t>Enables evidence-based decision making</a:t>
          </a:r>
        </a:p>
      </dsp:txBody>
      <dsp:txXfrm>
        <a:off x="290088" y="999922"/>
        <a:ext cx="2324070" cy="777262"/>
      </dsp:txXfrm>
    </dsp:sp>
    <dsp:sp modelId="{9C66DEDF-EE62-4220-8A93-B018397E2BB6}">
      <dsp:nvSpPr>
        <dsp:cNvPr id="0" name=""/>
        <dsp:cNvSpPr/>
      </dsp:nvSpPr>
      <dsp:spPr>
        <a:xfrm>
          <a:off x="527843" y="1951481"/>
          <a:ext cx="3174997" cy="8256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• Tracks progress over project life</a:t>
          </a:r>
        </a:p>
      </dsp:txBody>
      <dsp:txXfrm>
        <a:off x="552025" y="1975663"/>
        <a:ext cx="2328038" cy="777262"/>
      </dsp:txXfrm>
    </dsp:sp>
    <dsp:sp modelId="{F68368E4-7207-49FC-AA4C-8010507947A7}">
      <dsp:nvSpPr>
        <dsp:cNvPr id="0" name=""/>
        <dsp:cNvSpPr/>
      </dsp:nvSpPr>
      <dsp:spPr>
        <a:xfrm>
          <a:off x="793749" y="2927222"/>
          <a:ext cx="3174997" cy="8256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• Demonstrates accountability</a:t>
          </a:r>
        </a:p>
      </dsp:txBody>
      <dsp:txXfrm>
        <a:off x="817931" y="2951404"/>
        <a:ext cx="2324070" cy="777262"/>
      </dsp:txXfrm>
    </dsp:sp>
    <dsp:sp modelId="{5780C782-745F-4C3A-B629-22DDEFCBBB3D}">
      <dsp:nvSpPr>
        <dsp:cNvPr id="0" name=""/>
        <dsp:cNvSpPr/>
      </dsp:nvSpPr>
      <dsp:spPr>
        <a:xfrm>
          <a:off x="2638340" y="632355"/>
          <a:ext cx="536657" cy="53665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2759088" y="632355"/>
        <a:ext cx="295161" cy="403834"/>
      </dsp:txXfrm>
    </dsp:sp>
    <dsp:sp modelId="{C60EEA10-1808-46D0-8904-A2E0306E2D2E}">
      <dsp:nvSpPr>
        <dsp:cNvPr id="0" name=""/>
        <dsp:cNvSpPr/>
      </dsp:nvSpPr>
      <dsp:spPr>
        <a:xfrm>
          <a:off x="2904246" y="1608095"/>
          <a:ext cx="536657" cy="53665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3024994" y="1608095"/>
        <a:ext cx="295161" cy="403834"/>
      </dsp:txXfrm>
    </dsp:sp>
    <dsp:sp modelId="{46386F7D-4C73-4573-A613-D8732497872B}">
      <dsp:nvSpPr>
        <dsp:cNvPr id="0" name=""/>
        <dsp:cNvSpPr/>
      </dsp:nvSpPr>
      <dsp:spPr>
        <a:xfrm>
          <a:off x="3166183" y="2583836"/>
          <a:ext cx="536657" cy="53665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3286931" y="2583836"/>
        <a:ext cx="295161" cy="4038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48D62-EB74-40BA-B7B7-C3633F745AAF}">
      <dsp:nvSpPr>
        <dsp:cNvPr id="0" name=""/>
        <dsp:cNvSpPr/>
      </dsp:nvSpPr>
      <dsp:spPr>
        <a:xfrm>
          <a:off x="17319" y="1172318"/>
          <a:ext cx="627689" cy="6276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AA9D06-C5E4-4AB4-BA09-931987F29EBA}">
      <dsp:nvSpPr>
        <dsp:cNvPr id="0" name=""/>
        <dsp:cNvSpPr/>
      </dsp:nvSpPr>
      <dsp:spPr>
        <a:xfrm>
          <a:off x="149133" y="1304132"/>
          <a:ext cx="364059" cy="3640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CD00D7-CEE6-41EB-9A56-5A60F5D14D75}">
      <dsp:nvSpPr>
        <dsp:cNvPr id="0" name=""/>
        <dsp:cNvSpPr/>
      </dsp:nvSpPr>
      <dsp:spPr>
        <a:xfrm>
          <a:off x="779513" y="1172318"/>
          <a:ext cx="1479553" cy="62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1. Copy results from Logic Model</a:t>
          </a:r>
        </a:p>
      </dsp:txBody>
      <dsp:txXfrm>
        <a:off x="779513" y="1172318"/>
        <a:ext cx="1479553" cy="627689"/>
      </dsp:txXfrm>
    </dsp:sp>
    <dsp:sp modelId="{B1FD9528-7DD3-4822-820B-437C06334CE8}">
      <dsp:nvSpPr>
        <dsp:cNvPr id="0" name=""/>
        <dsp:cNvSpPr/>
      </dsp:nvSpPr>
      <dsp:spPr>
        <a:xfrm>
          <a:off x="2516868" y="1172318"/>
          <a:ext cx="627689" cy="6276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37A9FA-DCAA-4EE2-BB9C-D685CE7056BE}">
      <dsp:nvSpPr>
        <dsp:cNvPr id="0" name=""/>
        <dsp:cNvSpPr/>
      </dsp:nvSpPr>
      <dsp:spPr>
        <a:xfrm>
          <a:off x="2648682" y="1304132"/>
          <a:ext cx="364059" cy="3640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EE32F-80EB-4E22-A788-5A4BF943D6F6}">
      <dsp:nvSpPr>
        <dsp:cNvPr id="0" name=""/>
        <dsp:cNvSpPr/>
      </dsp:nvSpPr>
      <dsp:spPr>
        <a:xfrm>
          <a:off x="3279062" y="1172318"/>
          <a:ext cx="1479553" cy="62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2. Formulate indicators</a:t>
          </a:r>
        </a:p>
      </dsp:txBody>
      <dsp:txXfrm>
        <a:off x="3279062" y="1172318"/>
        <a:ext cx="1479553" cy="627689"/>
      </dsp:txXfrm>
    </dsp:sp>
    <dsp:sp modelId="{8DA2B5D5-8299-4FCF-BB9B-7F955D3F2692}">
      <dsp:nvSpPr>
        <dsp:cNvPr id="0" name=""/>
        <dsp:cNvSpPr/>
      </dsp:nvSpPr>
      <dsp:spPr>
        <a:xfrm>
          <a:off x="17319" y="2888961"/>
          <a:ext cx="627689" cy="6276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9F924A-A608-4ACC-8286-F31BBB0FA2F6}">
      <dsp:nvSpPr>
        <dsp:cNvPr id="0" name=""/>
        <dsp:cNvSpPr/>
      </dsp:nvSpPr>
      <dsp:spPr>
        <a:xfrm>
          <a:off x="149133" y="3020776"/>
          <a:ext cx="364059" cy="3640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CFD8E4-7F57-4801-A963-175D6F0E8CD5}">
      <dsp:nvSpPr>
        <dsp:cNvPr id="0" name=""/>
        <dsp:cNvSpPr/>
      </dsp:nvSpPr>
      <dsp:spPr>
        <a:xfrm>
          <a:off x="779513" y="2888961"/>
          <a:ext cx="1479553" cy="62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3. Define sources, methods, frequency, responsibility</a:t>
          </a:r>
        </a:p>
      </dsp:txBody>
      <dsp:txXfrm>
        <a:off x="779513" y="2888961"/>
        <a:ext cx="1479553" cy="627689"/>
      </dsp:txXfrm>
    </dsp:sp>
    <dsp:sp modelId="{B4B2A5D1-D774-42D4-A809-D364B723B470}">
      <dsp:nvSpPr>
        <dsp:cNvPr id="0" name=""/>
        <dsp:cNvSpPr/>
      </dsp:nvSpPr>
      <dsp:spPr>
        <a:xfrm>
          <a:off x="2516868" y="2888961"/>
          <a:ext cx="627689" cy="62768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CE210-6EA4-46A4-AD3E-6C8B9FB1B6AF}">
      <dsp:nvSpPr>
        <dsp:cNvPr id="0" name=""/>
        <dsp:cNvSpPr/>
      </dsp:nvSpPr>
      <dsp:spPr>
        <a:xfrm>
          <a:off x="2648682" y="3020776"/>
          <a:ext cx="364059" cy="3640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3C9A2-3161-4A51-9242-3E178E89867B}">
      <dsp:nvSpPr>
        <dsp:cNvPr id="0" name=""/>
        <dsp:cNvSpPr/>
      </dsp:nvSpPr>
      <dsp:spPr>
        <a:xfrm>
          <a:off x="3279062" y="2888961"/>
          <a:ext cx="1479553" cy="62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4. Enter baseline data</a:t>
          </a:r>
        </a:p>
      </dsp:txBody>
      <dsp:txXfrm>
        <a:off x="3279062" y="2888961"/>
        <a:ext cx="1479553" cy="627689"/>
      </dsp:txXfrm>
    </dsp:sp>
    <dsp:sp modelId="{36A9D454-464D-49B8-BF20-187A44F10210}">
      <dsp:nvSpPr>
        <dsp:cNvPr id="0" name=""/>
        <dsp:cNvSpPr/>
      </dsp:nvSpPr>
      <dsp:spPr>
        <a:xfrm>
          <a:off x="17319" y="4605605"/>
          <a:ext cx="627689" cy="62768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59FAC-D883-4D92-87C7-4F08774D36DC}">
      <dsp:nvSpPr>
        <dsp:cNvPr id="0" name=""/>
        <dsp:cNvSpPr/>
      </dsp:nvSpPr>
      <dsp:spPr>
        <a:xfrm>
          <a:off x="149133" y="4737420"/>
          <a:ext cx="364059" cy="3640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3B5A28-1922-4ECD-BDBB-5F35E6B8C26E}">
      <dsp:nvSpPr>
        <dsp:cNvPr id="0" name=""/>
        <dsp:cNvSpPr/>
      </dsp:nvSpPr>
      <dsp:spPr>
        <a:xfrm>
          <a:off x="779513" y="4605605"/>
          <a:ext cx="1479553" cy="62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5. Set targets</a:t>
          </a:r>
        </a:p>
      </dsp:txBody>
      <dsp:txXfrm>
        <a:off x="779513" y="4605605"/>
        <a:ext cx="1479553" cy="627689"/>
      </dsp:txXfrm>
    </dsp:sp>
    <dsp:sp modelId="{930BC5DB-44E5-441E-A1FB-C17D9C334757}">
      <dsp:nvSpPr>
        <dsp:cNvPr id="0" name=""/>
        <dsp:cNvSpPr/>
      </dsp:nvSpPr>
      <dsp:spPr>
        <a:xfrm>
          <a:off x="2516868" y="4605605"/>
          <a:ext cx="627689" cy="6276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38F47-38F4-4103-ADB0-C7E32F9F05FF}">
      <dsp:nvSpPr>
        <dsp:cNvPr id="0" name=""/>
        <dsp:cNvSpPr/>
      </dsp:nvSpPr>
      <dsp:spPr>
        <a:xfrm>
          <a:off x="2648682" y="4737420"/>
          <a:ext cx="364059" cy="3640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0DD270-32B6-43DD-8570-359009539578}">
      <dsp:nvSpPr>
        <dsp:cNvPr id="0" name=""/>
        <dsp:cNvSpPr/>
      </dsp:nvSpPr>
      <dsp:spPr>
        <a:xfrm>
          <a:off x="3279062" y="4605605"/>
          <a:ext cx="1479553" cy="62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6. Draft M&amp;E Plan</a:t>
          </a:r>
        </a:p>
      </dsp:txBody>
      <dsp:txXfrm>
        <a:off x="3279062" y="4605605"/>
        <a:ext cx="1479553" cy="62768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714CE-913B-490E-9C7A-6F24DB2876A4}">
      <dsp:nvSpPr>
        <dsp:cNvPr id="0" name=""/>
        <dsp:cNvSpPr/>
      </dsp:nvSpPr>
      <dsp:spPr>
        <a:xfrm>
          <a:off x="495061" y="645"/>
          <a:ext cx="2262336" cy="1357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>
              <a:solidFill>
                <a:schemeClr val="tx1"/>
              </a:solidFill>
            </a:rPr>
            <a:t>Indicators should be:</a:t>
          </a:r>
        </a:p>
      </dsp:txBody>
      <dsp:txXfrm>
        <a:off x="495061" y="645"/>
        <a:ext cx="2262336" cy="1357401"/>
      </dsp:txXfrm>
    </dsp:sp>
    <dsp:sp modelId="{595EFE4E-75FB-4B40-AD2D-B05453FF0394}">
      <dsp:nvSpPr>
        <dsp:cNvPr id="0" name=""/>
        <dsp:cNvSpPr/>
      </dsp:nvSpPr>
      <dsp:spPr>
        <a:xfrm>
          <a:off x="2983631" y="645"/>
          <a:ext cx="2262336" cy="1357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• Valid</a:t>
          </a:r>
        </a:p>
      </dsp:txBody>
      <dsp:txXfrm>
        <a:off x="2983631" y="645"/>
        <a:ext cx="2262336" cy="1357401"/>
      </dsp:txXfrm>
    </dsp:sp>
    <dsp:sp modelId="{BF254AAB-C98C-440D-90D2-EE8543D22A47}">
      <dsp:nvSpPr>
        <dsp:cNvPr id="0" name=""/>
        <dsp:cNvSpPr/>
      </dsp:nvSpPr>
      <dsp:spPr>
        <a:xfrm>
          <a:off x="5472201" y="645"/>
          <a:ext cx="2262336" cy="1357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• Reliable</a:t>
          </a:r>
        </a:p>
      </dsp:txBody>
      <dsp:txXfrm>
        <a:off x="5472201" y="645"/>
        <a:ext cx="2262336" cy="1357401"/>
      </dsp:txXfrm>
    </dsp:sp>
    <dsp:sp modelId="{FF2C96B6-3DE0-41F7-BC20-CC063EEB6AF6}">
      <dsp:nvSpPr>
        <dsp:cNvPr id="0" name=""/>
        <dsp:cNvSpPr/>
      </dsp:nvSpPr>
      <dsp:spPr>
        <a:xfrm>
          <a:off x="495061" y="1584280"/>
          <a:ext cx="2262336" cy="1357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• Sensitive</a:t>
          </a:r>
        </a:p>
      </dsp:txBody>
      <dsp:txXfrm>
        <a:off x="495061" y="1584280"/>
        <a:ext cx="2262336" cy="1357401"/>
      </dsp:txXfrm>
    </dsp:sp>
    <dsp:sp modelId="{855C1246-6076-4A4B-8A10-A6E2A269820A}">
      <dsp:nvSpPr>
        <dsp:cNvPr id="0" name=""/>
        <dsp:cNvSpPr/>
      </dsp:nvSpPr>
      <dsp:spPr>
        <a:xfrm>
          <a:off x="2983631" y="1584280"/>
          <a:ext cx="2262336" cy="1357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• Simple</a:t>
          </a:r>
        </a:p>
      </dsp:txBody>
      <dsp:txXfrm>
        <a:off x="2983631" y="1584280"/>
        <a:ext cx="2262336" cy="1357401"/>
      </dsp:txXfrm>
    </dsp:sp>
    <dsp:sp modelId="{191588F2-914F-4CCC-AFCE-FAFA1E7155A0}">
      <dsp:nvSpPr>
        <dsp:cNvPr id="0" name=""/>
        <dsp:cNvSpPr/>
      </dsp:nvSpPr>
      <dsp:spPr>
        <a:xfrm>
          <a:off x="5472201" y="1584280"/>
          <a:ext cx="2262336" cy="1357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• Useful</a:t>
          </a:r>
        </a:p>
      </dsp:txBody>
      <dsp:txXfrm>
        <a:off x="5472201" y="1584280"/>
        <a:ext cx="2262336" cy="1357401"/>
      </dsp:txXfrm>
    </dsp:sp>
    <dsp:sp modelId="{43A8665A-64A9-4163-9997-3BCF46C4F96D}">
      <dsp:nvSpPr>
        <dsp:cNvPr id="0" name=""/>
        <dsp:cNvSpPr/>
      </dsp:nvSpPr>
      <dsp:spPr>
        <a:xfrm>
          <a:off x="1739346" y="3167916"/>
          <a:ext cx="2262336" cy="1357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• Affordable</a:t>
          </a:r>
        </a:p>
      </dsp:txBody>
      <dsp:txXfrm>
        <a:off x="1739346" y="3167916"/>
        <a:ext cx="2262336" cy="1357401"/>
      </dsp:txXfrm>
    </dsp:sp>
    <dsp:sp modelId="{07BEC2BD-B8B4-4EBE-AB4B-852DE9DA4C10}">
      <dsp:nvSpPr>
        <dsp:cNvPr id="0" name=""/>
        <dsp:cNvSpPr/>
      </dsp:nvSpPr>
      <dsp:spPr>
        <a:xfrm>
          <a:off x="4227916" y="3167916"/>
          <a:ext cx="2262336" cy="1357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• Gender-responsive</a:t>
          </a:r>
        </a:p>
      </dsp:txBody>
      <dsp:txXfrm>
        <a:off x="4227916" y="3167916"/>
        <a:ext cx="2262336" cy="13574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412CA-7438-4A2A-B01C-98326A1539F1}">
      <dsp:nvSpPr>
        <dsp:cNvPr id="0" name=""/>
        <dsp:cNvSpPr/>
      </dsp:nvSpPr>
      <dsp:spPr>
        <a:xfrm>
          <a:off x="0" y="4417"/>
          <a:ext cx="8229600" cy="9589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744551-60B8-488A-990A-FF99CB922077}">
      <dsp:nvSpPr>
        <dsp:cNvPr id="0" name=""/>
        <dsp:cNvSpPr/>
      </dsp:nvSpPr>
      <dsp:spPr>
        <a:xfrm>
          <a:off x="290083" y="220181"/>
          <a:ext cx="527939" cy="5274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20111E-60B1-42AA-949F-A5265C38CCEC}">
      <dsp:nvSpPr>
        <dsp:cNvPr id="0" name=""/>
        <dsp:cNvSpPr/>
      </dsp:nvSpPr>
      <dsp:spPr>
        <a:xfrm>
          <a:off x="1108105" y="4417"/>
          <a:ext cx="6854841" cy="959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588" tIns="101588" rIns="101588" bIns="101588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/>
            <a:t>• Develop tools and instruments</a:t>
          </a:r>
        </a:p>
      </dsp:txBody>
      <dsp:txXfrm>
        <a:off x="1108105" y="4417"/>
        <a:ext cx="6854841" cy="959889"/>
      </dsp:txXfrm>
    </dsp:sp>
    <dsp:sp modelId="{45C23311-7E25-4ED1-B47D-61CBEF4B3F0E}">
      <dsp:nvSpPr>
        <dsp:cNvPr id="0" name=""/>
        <dsp:cNvSpPr/>
      </dsp:nvSpPr>
      <dsp:spPr>
        <a:xfrm>
          <a:off x="0" y="1190163"/>
          <a:ext cx="8229600" cy="9589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7E7979-782D-4694-B0BE-75524D7F9B7D}">
      <dsp:nvSpPr>
        <dsp:cNvPr id="0" name=""/>
        <dsp:cNvSpPr/>
      </dsp:nvSpPr>
      <dsp:spPr>
        <a:xfrm>
          <a:off x="290083" y="1405927"/>
          <a:ext cx="527939" cy="5274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3A895-F898-43DE-A1A5-C4CD6E238EAB}">
      <dsp:nvSpPr>
        <dsp:cNvPr id="0" name=""/>
        <dsp:cNvSpPr/>
      </dsp:nvSpPr>
      <dsp:spPr>
        <a:xfrm>
          <a:off x="1108105" y="1190163"/>
          <a:ext cx="6854841" cy="959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588" tIns="101588" rIns="101588" bIns="101588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/>
            <a:t>• Train data collectors</a:t>
          </a:r>
        </a:p>
      </dsp:txBody>
      <dsp:txXfrm>
        <a:off x="1108105" y="1190163"/>
        <a:ext cx="6854841" cy="959889"/>
      </dsp:txXfrm>
    </dsp:sp>
    <dsp:sp modelId="{A318FFD3-E473-4505-8273-C074A0A7F6C2}">
      <dsp:nvSpPr>
        <dsp:cNvPr id="0" name=""/>
        <dsp:cNvSpPr/>
      </dsp:nvSpPr>
      <dsp:spPr>
        <a:xfrm>
          <a:off x="0" y="2375909"/>
          <a:ext cx="8229600" cy="9589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9B501-0E6F-4725-B05E-0147E9FF5A07}">
      <dsp:nvSpPr>
        <dsp:cNvPr id="0" name=""/>
        <dsp:cNvSpPr/>
      </dsp:nvSpPr>
      <dsp:spPr>
        <a:xfrm>
          <a:off x="290083" y="2591673"/>
          <a:ext cx="527939" cy="5274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88FE3-9F8E-438B-8851-C60ED98826B5}">
      <dsp:nvSpPr>
        <dsp:cNvPr id="0" name=""/>
        <dsp:cNvSpPr/>
      </dsp:nvSpPr>
      <dsp:spPr>
        <a:xfrm>
          <a:off x="1108105" y="2375909"/>
          <a:ext cx="6854841" cy="959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588" tIns="101588" rIns="101588" bIns="101588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/>
            <a:t>• Allocate resources</a:t>
          </a:r>
        </a:p>
      </dsp:txBody>
      <dsp:txXfrm>
        <a:off x="1108105" y="2375909"/>
        <a:ext cx="6854841" cy="959889"/>
      </dsp:txXfrm>
    </dsp:sp>
    <dsp:sp modelId="{F916873B-36A1-4FAE-8F87-244A891F9B8C}">
      <dsp:nvSpPr>
        <dsp:cNvPr id="0" name=""/>
        <dsp:cNvSpPr/>
      </dsp:nvSpPr>
      <dsp:spPr>
        <a:xfrm>
          <a:off x="0" y="3561655"/>
          <a:ext cx="8229600" cy="9589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B746A2-82AB-4A00-8867-1493E30F9C2F}">
      <dsp:nvSpPr>
        <dsp:cNvPr id="0" name=""/>
        <dsp:cNvSpPr/>
      </dsp:nvSpPr>
      <dsp:spPr>
        <a:xfrm>
          <a:off x="290366" y="3777419"/>
          <a:ext cx="527939" cy="5274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EDA96F-1BAB-4ACF-8F0C-61033396E6B1}">
      <dsp:nvSpPr>
        <dsp:cNvPr id="0" name=""/>
        <dsp:cNvSpPr/>
      </dsp:nvSpPr>
      <dsp:spPr>
        <a:xfrm>
          <a:off x="1108672" y="3561655"/>
          <a:ext cx="6854841" cy="959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588" tIns="101588" rIns="101588" bIns="101588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/>
            <a:t>• Plan evaluations and learning activities</a:t>
          </a:r>
        </a:p>
      </dsp:txBody>
      <dsp:txXfrm>
        <a:off x="1108672" y="3561655"/>
        <a:ext cx="6854841" cy="95988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D16AE-58F2-493C-AC46-E6F10BEDAE58}">
      <dsp:nvSpPr>
        <dsp:cNvPr id="0" name=""/>
        <dsp:cNvSpPr/>
      </dsp:nvSpPr>
      <dsp:spPr>
        <a:xfrm>
          <a:off x="0" y="267006"/>
          <a:ext cx="4775935" cy="13922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>
              <a:solidFill>
                <a:schemeClr val="tx1"/>
              </a:solidFill>
            </a:rPr>
            <a:t>• PMF is the backbone of monitoring</a:t>
          </a:r>
        </a:p>
      </dsp:txBody>
      <dsp:txXfrm>
        <a:off x="67966" y="334972"/>
        <a:ext cx="4640003" cy="1256367"/>
      </dsp:txXfrm>
    </dsp:sp>
    <dsp:sp modelId="{3D0D388A-3115-4D4E-A07E-DD22EC9C8BFF}">
      <dsp:nvSpPr>
        <dsp:cNvPr id="0" name=""/>
        <dsp:cNvSpPr/>
      </dsp:nvSpPr>
      <dsp:spPr>
        <a:xfrm>
          <a:off x="0" y="1760106"/>
          <a:ext cx="4775935" cy="1392299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>
              <a:solidFill>
                <a:schemeClr val="tx1"/>
              </a:solidFill>
            </a:rPr>
            <a:t>• Supports learning and accountability</a:t>
          </a:r>
        </a:p>
      </dsp:txBody>
      <dsp:txXfrm>
        <a:off x="67966" y="1828072"/>
        <a:ext cx="4640003" cy="1256367"/>
      </dsp:txXfrm>
    </dsp:sp>
    <dsp:sp modelId="{1619161C-33A4-49FB-958D-319B955F1A9C}">
      <dsp:nvSpPr>
        <dsp:cNvPr id="0" name=""/>
        <dsp:cNvSpPr/>
      </dsp:nvSpPr>
      <dsp:spPr>
        <a:xfrm>
          <a:off x="0" y="3253206"/>
          <a:ext cx="4775935" cy="1392299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>
              <a:solidFill>
                <a:schemeClr val="tx1"/>
              </a:solidFill>
            </a:rPr>
            <a:t>• Must be participatory and evidence-based</a:t>
          </a:r>
        </a:p>
      </dsp:txBody>
      <dsp:txXfrm>
        <a:off x="67966" y="3321172"/>
        <a:ext cx="4640003" cy="1256367"/>
      </dsp:txXfrm>
    </dsp:sp>
    <dsp:sp modelId="{FAF4F2BA-E133-4464-B4D0-071E5192FDC0}">
      <dsp:nvSpPr>
        <dsp:cNvPr id="0" name=""/>
        <dsp:cNvSpPr/>
      </dsp:nvSpPr>
      <dsp:spPr>
        <a:xfrm>
          <a:off x="0" y="4746306"/>
          <a:ext cx="4775935" cy="139229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>
              <a:solidFill>
                <a:schemeClr val="tx1"/>
              </a:solidFill>
            </a:rPr>
            <a:t>• Essential for project success</a:t>
          </a:r>
        </a:p>
      </dsp:txBody>
      <dsp:txXfrm>
        <a:off x="67966" y="4814272"/>
        <a:ext cx="4640003" cy="12563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AB8E3-A793-4ABB-9B18-F7E0533C5107}">
      <dsp:nvSpPr>
        <dsp:cNvPr id="0" name=""/>
        <dsp:cNvSpPr/>
      </dsp:nvSpPr>
      <dsp:spPr>
        <a:xfrm>
          <a:off x="468272" y="3745"/>
          <a:ext cx="2171923" cy="130315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1. Expected Results</a:t>
          </a:r>
        </a:p>
      </dsp:txBody>
      <dsp:txXfrm>
        <a:off x="468272" y="3745"/>
        <a:ext cx="2171923" cy="1303153"/>
      </dsp:txXfrm>
    </dsp:sp>
    <dsp:sp modelId="{C3BB656B-ECB8-46B2-87DC-0D068A0EC834}">
      <dsp:nvSpPr>
        <dsp:cNvPr id="0" name=""/>
        <dsp:cNvSpPr/>
      </dsp:nvSpPr>
      <dsp:spPr>
        <a:xfrm>
          <a:off x="2857388" y="3745"/>
          <a:ext cx="2171923" cy="1303153"/>
        </a:xfrm>
        <a:prstGeom prst="rect">
          <a:avLst/>
        </a:prstGeom>
        <a:gradFill rotWithShape="0">
          <a:gsLst>
            <a:gs pos="0">
              <a:schemeClr val="accent2">
                <a:hueOff val="668788"/>
                <a:satOff val="-834"/>
                <a:lumOff val="19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668788"/>
                <a:satOff val="-834"/>
                <a:lumOff val="19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2. Indicators</a:t>
          </a:r>
        </a:p>
      </dsp:txBody>
      <dsp:txXfrm>
        <a:off x="2857388" y="3745"/>
        <a:ext cx="2171923" cy="1303153"/>
      </dsp:txXfrm>
    </dsp:sp>
    <dsp:sp modelId="{ADED1AFA-A878-4FE0-84A7-38B5C734133C}">
      <dsp:nvSpPr>
        <dsp:cNvPr id="0" name=""/>
        <dsp:cNvSpPr/>
      </dsp:nvSpPr>
      <dsp:spPr>
        <a:xfrm>
          <a:off x="5246503" y="3745"/>
          <a:ext cx="2171923" cy="1303153"/>
        </a:xfrm>
        <a:prstGeom prst="rect">
          <a:avLst/>
        </a:prstGeom>
        <a:gradFill rotWithShape="0">
          <a:gsLst>
            <a:gs pos="0">
              <a:schemeClr val="accent2">
                <a:hueOff val="1337577"/>
                <a:satOff val="-1668"/>
                <a:lumOff val="39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337577"/>
                <a:satOff val="-1668"/>
                <a:lumOff val="39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3. Baseline Data</a:t>
          </a:r>
        </a:p>
      </dsp:txBody>
      <dsp:txXfrm>
        <a:off x="5246503" y="3745"/>
        <a:ext cx="2171923" cy="1303153"/>
      </dsp:txXfrm>
    </dsp:sp>
    <dsp:sp modelId="{051190E0-9707-4C79-B26C-CCEECF573099}">
      <dsp:nvSpPr>
        <dsp:cNvPr id="0" name=""/>
        <dsp:cNvSpPr/>
      </dsp:nvSpPr>
      <dsp:spPr>
        <a:xfrm>
          <a:off x="468272" y="1524092"/>
          <a:ext cx="2171923" cy="1303153"/>
        </a:xfrm>
        <a:prstGeom prst="rect">
          <a:avLst/>
        </a:prstGeom>
        <a:gradFill rotWithShape="0">
          <a:gsLst>
            <a:gs pos="0">
              <a:schemeClr val="accent2">
                <a:hueOff val="2006365"/>
                <a:satOff val="-2502"/>
                <a:lumOff val="58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006365"/>
                <a:satOff val="-2502"/>
                <a:lumOff val="58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4. Targets</a:t>
          </a:r>
        </a:p>
      </dsp:txBody>
      <dsp:txXfrm>
        <a:off x="468272" y="1524092"/>
        <a:ext cx="2171923" cy="1303153"/>
      </dsp:txXfrm>
    </dsp:sp>
    <dsp:sp modelId="{A3264DB1-B081-48E3-9557-251A17FB671B}">
      <dsp:nvSpPr>
        <dsp:cNvPr id="0" name=""/>
        <dsp:cNvSpPr/>
      </dsp:nvSpPr>
      <dsp:spPr>
        <a:xfrm>
          <a:off x="2857388" y="1524092"/>
          <a:ext cx="2171923" cy="1303153"/>
        </a:xfrm>
        <a:prstGeom prst="rect">
          <a:avLst/>
        </a:prstGeom>
        <a:gradFill rotWithShape="0">
          <a:gsLst>
            <a:gs pos="0">
              <a:schemeClr val="accent2">
                <a:hueOff val="2675154"/>
                <a:satOff val="-3337"/>
                <a:lumOff val="78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675154"/>
                <a:satOff val="-3337"/>
                <a:lumOff val="78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5. Data Sources</a:t>
          </a:r>
        </a:p>
      </dsp:txBody>
      <dsp:txXfrm>
        <a:off x="2857388" y="1524092"/>
        <a:ext cx="2171923" cy="1303153"/>
      </dsp:txXfrm>
    </dsp:sp>
    <dsp:sp modelId="{97104E62-D136-498F-AB34-162D2854B4FE}">
      <dsp:nvSpPr>
        <dsp:cNvPr id="0" name=""/>
        <dsp:cNvSpPr/>
      </dsp:nvSpPr>
      <dsp:spPr>
        <a:xfrm>
          <a:off x="5246503" y="1524092"/>
          <a:ext cx="2171923" cy="1303153"/>
        </a:xfrm>
        <a:prstGeom prst="rect">
          <a:avLst/>
        </a:prstGeom>
        <a:gradFill rotWithShape="0">
          <a:gsLst>
            <a:gs pos="0">
              <a:schemeClr val="accent2">
                <a:hueOff val="3343942"/>
                <a:satOff val="-4171"/>
                <a:lumOff val="981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3343942"/>
                <a:satOff val="-4171"/>
                <a:lumOff val="98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6. Data Collection Methods</a:t>
          </a:r>
        </a:p>
      </dsp:txBody>
      <dsp:txXfrm>
        <a:off x="5246503" y="1524092"/>
        <a:ext cx="2171923" cy="1303153"/>
      </dsp:txXfrm>
    </dsp:sp>
    <dsp:sp modelId="{48DDE604-B3FA-4775-9F12-7C201E171AD3}">
      <dsp:nvSpPr>
        <dsp:cNvPr id="0" name=""/>
        <dsp:cNvSpPr/>
      </dsp:nvSpPr>
      <dsp:spPr>
        <a:xfrm>
          <a:off x="1662830" y="3044438"/>
          <a:ext cx="2171923" cy="1303153"/>
        </a:xfrm>
        <a:prstGeom prst="rect">
          <a:avLst/>
        </a:prstGeom>
        <a:gradFill rotWithShape="0">
          <a:gsLst>
            <a:gs pos="0">
              <a:schemeClr val="accent2">
                <a:hueOff val="4012731"/>
                <a:satOff val="-5005"/>
                <a:lumOff val="117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012731"/>
                <a:satOff val="-5005"/>
                <a:lumOff val="117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7. Frequency</a:t>
          </a:r>
        </a:p>
      </dsp:txBody>
      <dsp:txXfrm>
        <a:off x="1662830" y="3044438"/>
        <a:ext cx="2171923" cy="1303153"/>
      </dsp:txXfrm>
    </dsp:sp>
    <dsp:sp modelId="{D2ABBCDC-5444-4367-9067-0E12B0AB5875}">
      <dsp:nvSpPr>
        <dsp:cNvPr id="0" name=""/>
        <dsp:cNvSpPr/>
      </dsp:nvSpPr>
      <dsp:spPr>
        <a:xfrm>
          <a:off x="4051946" y="3044438"/>
          <a:ext cx="2171923" cy="1303153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8. Responsibility</a:t>
          </a:r>
        </a:p>
      </dsp:txBody>
      <dsp:txXfrm>
        <a:off x="4051946" y="3044438"/>
        <a:ext cx="2171923" cy="13031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87513-E033-4C5C-9BE6-0139EB07BE38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2EF5F-EA55-4ED8-9409-0A4D77E295C3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BAF993-C588-4209-B206-D7FA814D066D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• Derived directly from the Logic Model</a:t>
          </a:r>
        </a:p>
      </dsp:txBody>
      <dsp:txXfrm>
        <a:off x="1844034" y="682"/>
        <a:ext cx="2839914" cy="1596566"/>
      </dsp:txXfrm>
    </dsp:sp>
    <dsp:sp modelId="{1CB30EDB-4B8B-43E5-AE63-159E4B583212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3E1DC-9D12-4D64-AD2E-6759410E903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99EAD8-3F7D-4526-A11F-DC161FEC15C7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• Includes outputs and outcomes</a:t>
          </a:r>
        </a:p>
      </dsp:txBody>
      <dsp:txXfrm>
        <a:off x="1844034" y="1996390"/>
        <a:ext cx="2839914" cy="1596566"/>
      </dsp:txXfrm>
    </dsp:sp>
    <dsp:sp modelId="{31CD6F72-6690-4E96-B15D-7937460941F6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87D245-AA37-4C26-8E12-00FFE7D29B70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BD784-6089-43BD-920D-06919FEB913B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• Must remain aligned with the Logic Model</a:t>
          </a:r>
        </a:p>
      </dsp:txBody>
      <dsp:txXfrm>
        <a:off x="1844034" y="3992098"/>
        <a:ext cx="2839914" cy="15965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E9DA2-3E0F-420F-9058-B79ED6AC79E4}">
      <dsp:nvSpPr>
        <dsp:cNvPr id="0" name=""/>
        <dsp:cNvSpPr/>
      </dsp:nvSpPr>
      <dsp:spPr>
        <a:xfrm>
          <a:off x="0" y="0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• 2–3 indicators per outcome</a:t>
          </a:r>
        </a:p>
      </dsp:txBody>
      <dsp:txXfrm>
        <a:off x="27017" y="27017"/>
        <a:ext cx="5483391" cy="868383"/>
      </dsp:txXfrm>
    </dsp:sp>
    <dsp:sp modelId="{A8383805-7B99-4A6E-A3C5-A409DEB45C5F}">
      <dsp:nvSpPr>
        <dsp:cNvPr id="0" name=""/>
        <dsp:cNvSpPr/>
      </dsp:nvSpPr>
      <dsp:spPr>
        <a:xfrm>
          <a:off x="549123" y="1090129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• 1–2 indicators per output</a:t>
          </a:r>
        </a:p>
      </dsp:txBody>
      <dsp:txXfrm>
        <a:off x="576140" y="1117146"/>
        <a:ext cx="5353968" cy="868383"/>
      </dsp:txXfrm>
    </dsp:sp>
    <dsp:sp modelId="{93DA82F1-AB13-440E-8E11-1C15D7D31A7D}">
      <dsp:nvSpPr>
        <dsp:cNvPr id="0" name=""/>
        <dsp:cNvSpPr/>
      </dsp:nvSpPr>
      <dsp:spPr>
        <a:xfrm>
          <a:off x="1090050" y="2180258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• Include qualitative and quantitative measures</a:t>
          </a:r>
        </a:p>
      </dsp:txBody>
      <dsp:txXfrm>
        <a:off x="1117067" y="2207275"/>
        <a:ext cx="5362164" cy="868383"/>
      </dsp:txXfrm>
    </dsp:sp>
    <dsp:sp modelId="{BBD1B5AA-9499-4F5A-A7F6-27F7FB653CF9}">
      <dsp:nvSpPr>
        <dsp:cNvPr id="0" name=""/>
        <dsp:cNvSpPr/>
      </dsp:nvSpPr>
      <dsp:spPr>
        <a:xfrm>
          <a:off x="1639174" y="3270387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• Measure gender equality and sustainability where applicable</a:t>
          </a:r>
        </a:p>
      </dsp:txBody>
      <dsp:txXfrm>
        <a:off x="1666191" y="3297404"/>
        <a:ext cx="5353968" cy="868383"/>
      </dsp:txXfrm>
    </dsp:sp>
    <dsp:sp modelId="{0100AAD7-AD95-45AF-9C74-348DDF62CF56}">
      <dsp:nvSpPr>
        <dsp:cNvPr id="0" name=""/>
        <dsp:cNvSpPr/>
      </dsp:nvSpPr>
      <dsp:spPr>
        <a:xfrm>
          <a:off x="5957125" y="706487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092028" y="706487"/>
        <a:ext cx="329765" cy="451177"/>
      </dsp:txXfrm>
    </dsp:sp>
    <dsp:sp modelId="{BED3F326-3943-4512-83FD-F6E58479AD37}">
      <dsp:nvSpPr>
        <dsp:cNvPr id="0" name=""/>
        <dsp:cNvSpPr/>
      </dsp:nvSpPr>
      <dsp:spPr>
        <a:xfrm>
          <a:off x="6506249" y="179661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641152" y="1796616"/>
        <a:ext cx="329765" cy="451177"/>
      </dsp:txXfrm>
    </dsp:sp>
    <dsp:sp modelId="{5A0A6649-B73C-427C-AA17-22095C622AA6}">
      <dsp:nvSpPr>
        <dsp:cNvPr id="0" name=""/>
        <dsp:cNvSpPr/>
      </dsp:nvSpPr>
      <dsp:spPr>
        <a:xfrm>
          <a:off x="7047176" y="288674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182079" y="2886746"/>
        <a:ext cx="329765" cy="4511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E4B58-ACAA-42CD-9C21-441564169A5A}">
      <dsp:nvSpPr>
        <dsp:cNvPr id="0" name=""/>
        <dsp:cNvSpPr/>
      </dsp:nvSpPr>
      <dsp:spPr>
        <a:xfrm>
          <a:off x="0" y="0"/>
          <a:ext cx="459105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600C82-D544-424D-8014-82194479BC0D}">
      <dsp:nvSpPr>
        <dsp:cNvPr id="0" name=""/>
        <dsp:cNvSpPr/>
      </dsp:nvSpPr>
      <dsp:spPr>
        <a:xfrm>
          <a:off x="0" y="0"/>
          <a:ext cx="4591050" cy="1296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• Serves as starting value of an indicator</a:t>
          </a:r>
        </a:p>
      </dsp:txBody>
      <dsp:txXfrm>
        <a:off x="0" y="0"/>
        <a:ext cx="4591050" cy="1296141"/>
      </dsp:txXfrm>
    </dsp:sp>
    <dsp:sp modelId="{797A6965-B0BE-401A-9332-8CF8136FBF65}">
      <dsp:nvSpPr>
        <dsp:cNvPr id="0" name=""/>
        <dsp:cNvSpPr/>
      </dsp:nvSpPr>
      <dsp:spPr>
        <a:xfrm>
          <a:off x="0" y="1296141"/>
          <a:ext cx="4591050" cy="0"/>
        </a:xfrm>
        <a:prstGeom prst="lin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692FE-7866-48E5-BA29-8A21E09AFD54}">
      <dsp:nvSpPr>
        <dsp:cNvPr id="0" name=""/>
        <dsp:cNvSpPr/>
      </dsp:nvSpPr>
      <dsp:spPr>
        <a:xfrm>
          <a:off x="0" y="1296141"/>
          <a:ext cx="4591050" cy="1296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• Collected before or at the beginning of implementation</a:t>
          </a:r>
        </a:p>
      </dsp:txBody>
      <dsp:txXfrm>
        <a:off x="0" y="1296141"/>
        <a:ext cx="4591050" cy="1296141"/>
      </dsp:txXfrm>
    </dsp:sp>
    <dsp:sp modelId="{F57A87B3-328E-4327-8763-2038B33ECC35}">
      <dsp:nvSpPr>
        <dsp:cNvPr id="0" name=""/>
        <dsp:cNvSpPr/>
      </dsp:nvSpPr>
      <dsp:spPr>
        <a:xfrm>
          <a:off x="0" y="2592282"/>
          <a:ext cx="4591050" cy="0"/>
        </a:xfrm>
        <a:prstGeom prst="lin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F6019-944D-44E4-9208-028E0B3BB0B0}">
      <dsp:nvSpPr>
        <dsp:cNvPr id="0" name=""/>
        <dsp:cNvSpPr/>
      </dsp:nvSpPr>
      <dsp:spPr>
        <a:xfrm>
          <a:off x="0" y="2592282"/>
          <a:ext cx="4591050" cy="1296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• Used as reference point for measuring change</a:t>
          </a:r>
        </a:p>
      </dsp:txBody>
      <dsp:txXfrm>
        <a:off x="0" y="2592282"/>
        <a:ext cx="4591050" cy="1296141"/>
      </dsp:txXfrm>
    </dsp:sp>
    <dsp:sp modelId="{D0797600-EA70-4E7B-BCCD-F88B8D0C60B4}">
      <dsp:nvSpPr>
        <dsp:cNvPr id="0" name=""/>
        <dsp:cNvSpPr/>
      </dsp:nvSpPr>
      <dsp:spPr>
        <a:xfrm>
          <a:off x="0" y="3888423"/>
          <a:ext cx="4591050" cy="0"/>
        </a:xfrm>
        <a:prstGeom prst="lin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96562-8C82-47C7-9C01-6844C1943F6A}">
      <dsp:nvSpPr>
        <dsp:cNvPr id="0" name=""/>
        <dsp:cNvSpPr/>
      </dsp:nvSpPr>
      <dsp:spPr>
        <a:xfrm>
          <a:off x="0" y="3888423"/>
          <a:ext cx="4591050" cy="1296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• Must be disaggregated or categorized where relevant</a:t>
          </a:r>
        </a:p>
      </dsp:txBody>
      <dsp:txXfrm>
        <a:off x="0" y="3888423"/>
        <a:ext cx="4591050" cy="12961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61636-C818-45B1-8012-DED26971EB5A}">
      <dsp:nvSpPr>
        <dsp:cNvPr id="0" name=""/>
        <dsp:cNvSpPr/>
      </dsp:nvSpPr>
      <dsp:spPr>
        <a:xfrm>
          <a:off x="0" y="0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B83CD-33A1-4286-A564-37B5C178BE42}">
      <dsp:nvSpPr>
        <dsp:cNvPr id="0" name=""/>
        <dsp:cNvSpPr/>
      </dsp:nvSpPr>
      <dsp:spPr>
        <a:xfrm>
          <a:off x="0" y="0"/>
          <a:ext cx="4591050" cy="1296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• Desired future value of an indicator</a:t>
          </a:r>
        </a:p>
      </dsp:txBody>
      <dsp:txXfrm>
        <a:off x="0" y="0"/>
        <a:ext cx="4591050" cy="1296141"/>
      </dsp:txXfrm>
    </dsp:sp>
    <dsp:sp modelId="{C5D9B93F-7730-4973-9976-D023B845099E}">
      <dsp:nvSpPr>
        <dsp:cNvPr id="0" name=""/>
        <dsp:cNvSpPr/>
      </dsp:nvSpPr>
      <dsp:spPr>
        <a:xfrm>
          <a:off x="0" y="1296141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826C81-EABA-4030-A579-A851B4AD3982}">
      <dsp:nvSpPr>
        <dsp:cNvPr id="0" name=""/>
        <dsp:cNvSpPr/>
      </dsp:nvSpPr>
      <dsp:spPr>
        <a:xfrm>
          <a:off x="0" y="1296141"/>
          <a:ext cx="4591050" cy="1296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/>
            <a:t>• Based on baseline data</a:t>
          </a:r>
        </a:p>
      </dsp:txBody>
      <dsp:txXfrm>
        <a:off x="0" y="1296141"/>
        <a:ext cx="4591050" cy="1296141"/>
      </dsp:txXfrm>
    </dsp:sp>
    <dsp:sp modelId="{A4E63F01-0148-4076-90CD-3969FA1F8B30}">
      <dsp:nvSpPr>
        <dsp:cNvPr id="0" name=""/>
        <dsp:cNvSpPr/>
      </dsp:nvSpPr>
      <dsp:spPr>
        <a:xfrm>
          <a:off x="0" y="2592282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FAFED2-0AD4-4516-BBB4-9BB5AF746EA8}">
      <dsp:nvSpPr>
        <dsp:cNvPr id="0" name=""/>
        <dsp:cNvSpPr/>
      </dsp:nvSpPr>
      <dsp:spPr>
        <a:xfrm>
          <a:off x="0" y="2592282"/>
          <a:ext cx="4591050" cy="1296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/>
            <a:t>• End-of-project targets required</a:t>
          </a:r>
        </a:p>
      </dsp:txBody>
      <dsp:txXfrm>
        <a:off x="0" y="2592282"/>
        <a:ext cx="4591050" cy="1296141"/>
      </dsp:txXfrm>
    </dsp:sp>
    <dsp:sp modelId="{18B50F99-49A9-4996-B82B-2FB74EE6DB92}">
      <dsp:nvSpPr>
        <dsp:cNvPr id="0" name=""/>
        <dsp:cNvSpPr/>
      </dsp:nvSpPr>
      <dsp:spPr>
        <a:xfrm>
          <a:off x="0" y="3888423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63D00-0ED0-4250-971E-EE58C650D664}">
      <dsp:nvSpPr>
        <dsp:cNvPr id="0" name=""/>
        <dsp:cNvSpPr/>
      </dsp:nvSpPr>
      <dsp:spPr>
        <a:xfrm>
          <a:off x="0" y="3888423"/>
          <a:ext cx="4591050" cy="1296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/>
            <a:t>• Annual targets recommended</a:t>
          </a:r>
        </a:p>
      </dsp:txBody>
      <dsp:txXfrm>
        <a:off x="0" y="3888423"/>
        <a:ext cx="4591050" cy="12961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B16C0-3A14-4D07-9665-07AC290168C7}">
      <dsp:nvSpPr>
        <dsp:cNvPr id="0" name=""/>
        <dsp:cNvSpPr/>
      </dsp:nvSpPr>
      <dsp:spPr>
        <a:xfrm>
          <a:off x="0" y="2531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D4775-5656-43CB-A23C-7D7EC94F8B5E}">
      <dsp:nvSpPr>
        <dsp:cNvPr id="0" name=""/>
        <dsp:cNvSpPr/>
      </dsp:nvSpPr>
      <dsp:spPr>
        <a:xfrm>
          <a:off x="0" y="2531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• Primary sources (beneficiaries, stakeholders)</a:t>
          </a:r>
        </a:p>
      </dsp:txBody>
      <dsp:txXfrm>
        <a:off x="0" y="2531"/>
        <a:ext cx="4591050" cy="1726500"/>
      </dsp:txXfrm>
    </dsp:sp>
    <dsp:sp modelId="{11C67BEF-3CBD-4B94-ADBF-11469B33790B}">
      <dsp:nvSpPr>
        <dsp:cNvPr id="0" name=""/>
        <dsp:cNvSpPr/>
      </dsp:nvSpPr>
      <dsp:spPr>
        <a:xfrm>
          <a:off x="0" y="1729032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DF7E1-9180-442D-90C3-D60D86A476F1}">
      <dsp:nvSpPr>
        <dsp:cNvPr id="0" name=""/>
        <dsp:cNvSpPr/>
      </dsp:nvSpPr>
      <dsp:spPr>
        <a:xfrm>
          <a:off x="0" y="1729032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/>
            <a:t>• Secondary sources (surveys, reports, databases)</a:t>
          </a:r>
        </a:p>
      </dsp:txBody>
      <dsp:txXfrm>
        <a:off x="0" y="1729032"/>
        <a:ext cx="4591050" cy="1726500"/>
      </dsp:txXfrm>
    </dsp:sp>
    <dsp:sp modelId="{A0FCE6ED-D75B-466F-94FE-08C45AC2AD53}">
      <dsp:nvSpPr>
        <dsp:cNvPr id="0" name=""/>
        <dsp:cNvSpPr/>
      </dsp:nvSpPr>
      <dsp:spPr>
        <a:xfrm>
          <a:off x="0" y="3455532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C56EE-5CE4-49D1-B68C-5C603F08D2D8}">
      <dsp:nvSpPr>
        <dsp:cNvPr id="0" name=""/>
        <dsp:cNvSpPr/>
      </dsp:nvSpPr>
      <dsp:spPr>
        <a:xfrm>
          <a:off x="0" y="3455532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/>
            <a:t>• Multiple sources improve reliability</a:t>
          </a:r>
        </a:p>
      </dsp:txBody>
      <dsp:txXfrm>
        <a:off x="0" y="3455532"/>
        <a:ext cx="4591050" cy="17265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1F0040-BF77-405A-AFFB-864A41860253}">
      <dsp:nvSpPr>
        <dsp:cNvPr id="0" name=""/>
        <dsp:cNvSpPr/>
      </dsp:nvSpPr>
      <dsp:spPr>
        <a:xfrm>
          <a:off x="0" y="2531"/>
          <a:ext cx="45910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16D151-462D-4318-B4BA-E08861B00B9E}">
      <dsp:nvSpPr>
        <dsp:cNvPr id="0" name=""/>
        <dsp:cNvSpPr/>
      </dsp:nvSpPr>
      <dsp:spPr>
        <a:xfrm>
          <a:off x="0" y="2531"/>
          <a:ext cx="4591050" cy="86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• Interviews</a:t>
          </a:r>
        </a:p>
      </dsp:txBody>
      <dsp:txXfrm>
        <a:off x="0" y="2531"/>
        <a:ext cx="4591050" cy="863250"/>
      </dsp:txXfrm>
    </dsp:sp>
    <dsp:sp modelId="{F48B2CAE-3DBD-4B50-A373-46E8392F83F3}">
      <dsp:nvSpPr>
        <dsp:cNvPr id="0" name=""/>
        <dsp:cNvSpPr/>
      </dsp:nvSpPr>
      <dsp:spPr>
        <a:xfrm>
          <a:off x="0" y="865781"/>
          <a:ext cx="459105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ACC88B-CD45-414A-A624-CE96B8BB31DE}">
      <dsp:nvSpPr>
        <dsp:cNvPr id="0" name=""/>
        <dsp:cNvSpPr/>
      </dsp:nvSpPr>
      <dsp:spPr>
        <a:xfrm>
          <a:off x="0" y="865781"/>
          <a:ext cx="4591050" cy="86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• Focus Group Discussions</a:t>
          </a:r>
        </a:p>
      </dsp:txBody>
      <dsp:txXfrm>
        <a:off x="0" y="865781"/>
        <a:ext cx="4591050" cy="863250"/>
      </dsp:txXfrm>
    </dsp:sp>
    <dsp:sp modelId="{3A5B70C5-C4BF-4E4F-93DE-CD9358169B2F}">
      <dsp:nvSpPr>
        <dsp:cNvPr id="0" name=""/>
        <dsp:cNvSpPr/>
      </dsp:nvSpPr>
      <dsp:spPr>
        <a:xfrm>
          <a:off x="0" y="1729032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C10729-EAE0-4D13-B526-E604275A91A5}">
      <dsp:nvSpPr>
        <dsp:cNvPr id="0" name=""/>
        <dsp:cNvSpPr/>
      </dsp:nvSpPr>
      <dsp:spPr>
        <a:xfrm>
          <a:off x="0" y="1729032"/>
          <a:ext cx="4591050" cy="86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• Surveys</a:t>
          </a:r>
        </a:p>
      </dsp:txBody>
      <dsp:txXfrm>
        <a:off x="0" y="1729032"/>
        <a:ext cx="4591050" cy="863250"/>
      </dsp:txXfrm>
    </dsp:sp>
    <dsp:sp modelId="{BC76FCEA-0078-4BEF-81C5-95B4A73ECB1F}">
      <dsp:nvSpPr>
        <dsp:cNvPr id="0" name=""/>
        <dsp:cNvSpPr/>
      </dsp:nvSpPr>
      <dsp:spPr>
        <a:xfrm>
          <a:off x="0" y="2592282"/>
          <a:ext cx="459105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BC36E-E874-4CC8-AA27-AC2B02487B2F}">
      <dsp:nvSpPr>
        <dsp:cNvPr id="0" name=""/>
        <dsp:cNvSpPr/>
      </dsp:nvSpPr>
      <dsp:spPr>
        <a:xfrm>
          <a:off x="0" y="2592282"/>
          <a:ext cx="4591050" cy="86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• Observation</a:t>
          </a:r>
        </a:p>
      </dsp:txBody>
      <dsp:txXfrm>
        <a:off x="0" y="2592282"/>
        <a:ext cx="4591050" cy="863250"/>
      </dsp:txXfrm>
    </dsp:sp>
    <dsp:sp modelId="{9D88223D-DA38-4CF7-8EF9-3EF6DEBDE026}">
      <dsp:nvSpPr>
        <dsp:cNvPr id="0" name=""/>
        <dsp:cNvSpPr/>
      </dsp:nvSpPr>
      <dsp:spPr>
        <a:xfrm>
          <a:off x="0" y="3455532"/>
          <a:ext cx="459105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B7786-CC33-4331-B727-4F79197300E4}">
      <dsp:nvSpPr>
        <dsp:cNvPr id="0" name=""/>
        <dsp:cNvSpPr/>
      </dsp:nvSpPr>
      <dsp:spPr>
        <a:xfrm>
          <a:off x="0" y="3455532"/>
          <a:ext cx="4591050" cy="86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• Record Reviews</a:t>
          </a:r>
        </a:p>
      </dsp:txBody>
      <dsp:txXfrm>
        <a:off x="0" y="3455532"/>
        <a:ext cx="4591050" cy="863250"/>
      </dsp:txXfrm>
    </dsp:sp>
    <dsp:sp modelId="{CF2768C6-5FFA-4C77-A72F-62D901D05C15}">
      <dsp:nvSpPr>
        <dsp:cNvPr id="0" name=""/>
        <dsp:cNvSpPr/>
      </dsp:nvSpPr>
      <dsp:spPr>
        <a:xfrm>
          <a:off x="0" y="4318783"/>
          <a:ext cx="45910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92C15-682C-49B7-8D79-5F9F125BC9BA}">
      <dsp:nvSpPr>
        <dsp:cNvPr id="0" name=""/>
        <dsp:cNvSpPr/>
      </dsp:nvSpPr>
      <dsp:spPr>
        <a:xfrm>
          <a:off x="0" y="4318783"/>
          <a:ext cx="4591050" cy="86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• Case Studies and Testimonials</a:t>
          </a:r>
        </a:p>
      </dsp:txBody>
      <dsp:txXfrm>
        <a:off x="0" y="4318783"/>
        <a:ext cx="4591050" cy="8632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50EB31-06E2-448E-92F9-89B7D76F377F}">
      <dsp:nvSpPr>
        <dsp:cNvPr id="0" name=""/>
        <dsp:cNvSpPr/>
      </dsp:nvSpPr>
      <dsp:spPr>
        <a:xfrm>
          <a:off x="0" y="2531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735638-565B-41DF-A3BC-C29EAFB1CDE5}">
      <dsp:nvSpPr>
        <dsp:cNvPr id="0" name=""/>
        <dsp:cNvSpPr/>
      </dsp:nvSpPr>
      <dsp:spPr>
        <a:xfrm>
          <a:off x="0" y="2531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 dirty="0"/>
            <a:t>• Define how often data is collected</a:t>
          </a:r>
        </a:p>
      </dsp:txBody>
      <dsp:txXfrm>
        <a:off x="0" y="2531"/>
        <a:ext cx="4591050" cy="1726500"/>
      </dsp:txXfrm>
    </dsp:sp>
    <dsp:sp modelId="{9C785319-EB39-4A34-A646-AB106B6E8207}">
      <dsp:nvSpPr>
        <dsp:cNvPr id="0" name=""/>
        <dsp:cNvSpPr/>
      </dsp:nvSpPr>
      <dsp:spPr>
        <a:xfrm>
          <a:off x="0" y="1729032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D8233C-87CA-422E-B116-083ACB25D53D}">
      <dsp:nvSpPr>
        <dsp:cNvPr id="0" name=""/>
        <dsp:cNvSpPr/>
      </dsp:nvSpPr>
      <dsp:spPr>
        <a:xfrm>
          <a:off x="0" y="1729032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/>
            <a:t>• Specify responsible roles</a:t>
          </a:r>
        </a:p>
      </dsp:txBody>
      <dsp:txXfrm>
        <a:off x="0" y="1729032"/>
        <a:ext cx="4591050" cy="1726500"/>
      </dsp:txXfrm>
    </dsp:sp>
    <dsp:sp modelId="{8FC8E950-230E-4111-9BEA-37A6491D4881}">
      <dsp:nvSpPr>
        <dsp:cNvPr id="0" name=""/>
        <dsp:cNvSpPr/>
      </dsp:nvSpPr>
      <dsp:spPr>
        <a:xfrm>
          <a:off x="0" y="3455532"/>
          <a:ext cx="4591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BCB4C5-87AA-4858-A1CF-977F5A2AB0B9}">
      <dsp:nvSpPr>
        <dsp:cNvPr id="0" name=""/>
        <dsp:cNvSpPr/>
      </dsp:nvSpPr>
      <dsp:spPr>
        <a:xfrm>
          <a:off x="0" y="3455532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/>
            <a:t>• Use positions/titles, not individual names</a:t>
          </a:r>
        </a:p>
      </dsp:txBody>
      <dsp:txXfrm>
        <a:off x="0" y="3455532"/>
        <a:ext cx="4591050" cy="1726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16F42E0-28DF-4093-AFC5-CA01F54C8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Stock Market Bar Graph">
            <a:extLst>
              <a:ext uri="{FF2B5EF4-FFF2-40B4-BE49-F238E27FC236}">
                <a16:creationId xmlns:a16="http://schemas.microsoft.com/office/drawing/2014/main" id="{51B45BC8-36B3-F127-E009-CDB1A372F3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24787" b="1"/>
          <a:stretch>
            <a:fillRect/>
          </a:stretch>
        </p:blipFill>
        <p:spPr>
          <a:xfrm>
            <a:off x="2" y="-22"/>
            <a:ext cx="9143998" cy="68580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511893" y="2511887"/>
            <a:ext cx="6858003" cy="1834218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70780" y="1682484"/>
            <a:ext cx="6858003" cy="3493010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9029" y="728910"/>
            <a:ext cx="5918201" cy="3728614"/>
          </a:xfrm>
        </p:spPr>
        <p:txBody>
          <a:bodyPr anchor="t">
            <a:noAutofit/>
          </a:bodyPr>
          <a:lstStyle/>
          <a:p>
            <a:pPr algn="r"/>
            <a:r>
              <a:rPr lang="en-US" sz="6000" b="1" dirty="0">
                <a:solidFill>
                  <a:srgbClr val="FFFFFF"/>
                </a:solidFill>
              </a:rPr>
              <a:t>Developing a Performance Measurement Framework (PMF)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0971" y="4629217"/>
            <a:ext cx="7420429" cy="149987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FF"/>
                </a:solidFill>
              </a:rPr>
              <a:t>Based on Global Affairs Canada Results-Based Management Guidance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E6AA4D-EC17-45B5-B621-DF0FD91FD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230" y="1641752"/>
            <a:ext cx="2261786" cy="4384188"/>
          </a:xfrm>
        </p:spPr>
        <p:txBody>
          <a:bodyPr anchor="t">
            <a:normAutofit/>
          </a:bodyPr>
          <a:lstStyle/>
          <a:p>
            <a:r>
              <a:rPr lang="en-US" sz="3500" b="1" dirty="0">
                <a:solidFill>
                  <a:schemeClr val="bg1"/>
                </a:solidFill>
              </a:rPr>
              <a:t>Data Collection Methods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98E699-34A7-99B8-E1F6-E906C42E4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6283442"/>
              </p:ext>
            </p:extLst>
          </p:nvPr>
        </p:nvGraphicFramePr>
        <p:xfrm>
          <a:off x="3924300" y="841375"/>
          <a:ext cx="4591050" cy="518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E6AA4D-EC17-45B5-B621-DF0FD91FD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44" y="1641752"/>
            <a:ext cx="2348872" cy="4384188"/>
          </a:xfrm>
        </p:spPr>
        <p:txBody>
          <a:bodyPr anchor="t">
            <a:norm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Frequency &amp; Responsibility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832FF54-573F-BCF5-451C-46589984B0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3091981"/>
              </p:ext>
            </p:extLst>
          </p:nvPr>
        </p:nvGraphicFramePr>
        <p:xfrm>
          <a:off x="3924300" y="841375"/>
          <a:ext cx="4591050" cy="518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48311-B388-BCE4-E575-686D61BB5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38914"/>
          </a:xfrm>
        </p:spPr>
        <p:txBody>
          <a:bodyPr>
            <a:normAutofit fontScale="90000"/>
          </a:bodyPr>
          <a:lstStyle/>
          <a:p>
            <a:r>
              <a:rPr lang="en-NG" b="1" dirty="0"/>
              <a:t>Group Exercise: </a:t>
            </a:r>
            <a:r>
              <a:rPr lang="en-US" b="1" dirty="0"/>
              <a:t>PMF Template </a:t>
            </a:r>
            <a:r>
              <a:rPr lang="en-NG" b="1" dirty="0"/>
              <a:t>Prototype</a:t>
            </a:r>
            <a:endParaRPr lang="en-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97039-E7CE-E695-015E-0EABA64E3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03" y="1520328"/>
            <a:ext cx="8802477" cy="5063034"/>
          </a:xfrm>
        </p:spPr>
        <p:txBody>
          <a:bodyPr>
            <a:normAutofit fontScale="92500" lnSpcReduction="20000"/>
          </a:bodyPr>
          <a:lstStyle/>
          <a:p>
            <a:r>
              <a:rPr lang="en-NG" dirty="0"/>
              <a:t>Count off from </a:t>
            </a:r>
            <a:r>
              <a:rPr lang="en-NG" b="1" dirty="0"/>
              <a:t>1 to 5</a:t>
            </a:r>
            <a:r>
              <a:rPr lang="en-NG" dirty="0"/>
              <a:t> and form your groups accordingly.</a:t>
            </a:r>
          </a:p>
          <a:p>
            <a:r>
              <a:rPr lang="en-NG" dirty="0"/>
              <a:t>Within your group, </a:t>
            </a:r>
            <a:r>
              <a:rPr lang="en-NG" b="1" dirty="0"/>
              <a:t>co-create and jointly design a prototype </a:t>
            </a:r>
            <a:r>
              <a:rPr lang="en-US" b="1" dirty="0"/>
              <a:t>template of a standard </a:t>
            </a:r>
            <a:r>
              <a:rPr lang="en-NG" b="1" dirty="0"/>
              <a:t>Performance Measurement Framework (PMF)</a:t>
            </a:r>
            <a:r>
              <a:rPr lang="en-NG" dirty="0"/>
              <a:t> based on the concepts discussed during the session.</a:t>
            </a:r>
          </a:p>
          <a:p>
            <a:r>
              <a:rPr lang="en-NG" dirty="0"/>
              <a:t>Use a </a:t>
            </a:r>
            <a:r>
              <a:rPr lang="en-NG" b="1" dirty="0"/>
              <a:t>flipchart</a:t>
            </a:r>
            <a:r>
              <a:rPr lang="en-NG" dirty="0"/>
              <a:t> to develop your PMF, ensuring that it includes the key PMF components:</a:t>
            </a:r>
          </a:p>
          <a:p>
            <a:r>
              <a:rPr lang="en-NG" dirty="0"/>
              <a:t>Prepare a brief presentation highlighting your group's approach and key considerations.</a:t>
            </a:r>
          </a:p>
          <a:p>
            <a:r>
              <a:rPr lang="en-NG" b="1" dirty="0"/>
              <a:t>Time Allocation:</a:t>
            </a:r>
            <a:r>
              <a:rPr lang="en-NG" dirty="0"/>
              <a:t> 10 minutes for group work and preparation, followed by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369462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53028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198" y="841248"/>
            <a:ext cx="2957024" cy="5340097"/>
          </a:xfrm>
        </p:spPr>
        <p:txBody>
          <a:bodyPr anchor="ctr">
            <a:normAutofit/>
          </a:bodyPr>
          <a:lstStyle/>
          <a:p>
            <a:pPr algn="l"/>
            <a:r>
              <a:rPr lang="en-US" sz="4200" b="1" dirty="0"/>
              <a:t>Steps in Developing a PMF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F4DCF4-166F-1BB7-5E32-360F39B7BC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8373583"/>
              </p:ext>
            </p:extLst>
          </p:nvPr>
        </p:nvGraphicFramePr>
        <p:xfrm>
          <a:off x="3739414" y="231006"/>
          <a:ext cx="4775935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PMF Quality Checklist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5A0B7F-36AD-3EBA-5C5B-8A1E46DAE8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746549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Monitoring and Evaluation Plan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A20510C-0586-4416-4ECF-A357D7504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65437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53028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219" y="841248"/>
            <a:ext cx="3254537" cy="5340097"/>
          </a:xfrm>
        </p:spPr>
        <p:txBody>
          <a:bodyPr anchor="ctr">
            <a:normAutofit/>
          </a:bodyPr>
          <a:lstStyle/>
          <a:p>
            <a:r>
              <a:rPr lang="en-US" sz="4200" b="1" dirty="0"/>
              <a:t>Key Presentation Takeaways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6FC7CD-DEA5-B5E6-6D07-5E5F1F7106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0026806"/>
              </p:ext>
            </p:extLst>
          </p:nvPr>
        </p:nvGraphicFramePr>
        <p:xfrm>
          <a:off x="3739414" y="231006"/>
          <a:ext cx="4775935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D2A095-BA98-3D10-78A5-7CC50656AC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687" r="6725" b="-1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59B787-A567-FF22-0AE4-D732658A5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317" y="10"/>
            <a:ext cx="3534396" cy="2396433"/>
          </a:xfrm>
        </p:spPr>
        <p:txBody>
          <a:bodyPr>
            <a:normAutofit/>
          </a:bodyPr>
          <a:lstStyle/>
          <a:p>
            <a:r>
              <a:rPr lang="en-US" sz="3500" b="1" dirty="0"/>
              <a:t>THANK YOU FOR LISTENING!!!!!</a:t>
            </a:r>
            <a:endParaRPr lang="en-NG" sz="3500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DDB72B-31A8-B30E-C10F-45ED2381CA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08467" y="4870540"/>
            <a:ext cx="3533246" cy="19874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1392EB-5843-8A8F-B914-69DAADBB0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317" y="2396453"/>
            <a:ext cx="3534396" cy="247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0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3286" y="467271"/>
            <a:ext cx="3146755" cy="1585251"/>
          </a:xfrm>
        </p:spPr>
        <p:txBody>
          <a:bodyPr anchor="b">
            <a:normAutofit/>
          </a:bodyPr>
          <a:lstStyle/>
          <a:p>
            <a:r>
              <a:rPr lang="en-US" sz="4900" b="1"/>
              <a:t>What</a:t>
            </a:r>
            <a:r>
              <a:rPr lang="en-US" sz="4900"/>
              <a:t> is a PMF?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2223" y="554152"/>
            <a:ext cx="4306642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op view of cubes connected with black lines">
            <a:extLst>
              <a:ext uri="{FF2B5EF4-FFF2-40B4-BE49-F238E27FC236}">
                <a16:creationId xmlns:a16="http://schemas.microsoft.com/office/drawing/2014/main" id="{C3BB3DFC-9E99-213C-66B9-D798E5FD51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68" r="16683" b="2"/>
          <a:stretch>
            <a:fillRect/>
          </a:stretch>
        </p:blipFill>
        <p:spPr>
          <a:xfrm>
            <a:off x="379063" y="554151"/>
            <a:ext cx="4306642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30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17" y="703679"/>
            <a:ext cx="128636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064" y="1562696"/>
            <a:ext cx="118159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7703" y="2082503"/>
            <a:ext cx="3941917" cy="3870936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• Results-Based Management tool</a:t>
            </a:r>
          </a:p>
          <a:p>
            <a:pPr marL="0" indent="0">
              <a:buNone/>
            </a:pPr>
            <a:endParaRPr lang="en-US" sz="2400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• Plans systematic data collection</a:t>
            </a:r>
          </a:p>
          <a:p>
            <a:pPr marL="0" indent="0">
              <a:buNone/>
            </a:pPr>
            <a:endParaRPr lang="en-US" sz="2400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• Tracks progress toward outcomes and outputs</a:t>
            </a:r>
          </a:p>
          <a:p>
            <a:pPr marL="0" indent="0">
              <a:buNone/>
            </a:pPr>
            <a:endParaRPr lang="en-US" sz="2400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• Foundation of monitoring and evaluation</a:t>
            </a:r>
          </a:p>
        </p:txBody>
      </p:sp>
      <p:sp>
        <p:nvSpPr>
          <p:cNvPr id="34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0611" y="5775082"/>
            <a:ext cx="84320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6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3299" y="490537"/>
            <a:ext cx="3968748" cy="881063"/>
          </a:xfrm>
        </p:spPr>
        <p:txBody>
          <a:bodyPr anchor="b">
            <a:normAutofit/>
          </a:bodyPr>
          <a:lstStyle/>
          <a:p>
            <a:r>
              <a:rPr lang="en-US" sz="3500" b="1"/>
              <a:t>Why a PMF Matters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05077A-20AB-8FD2-CBEE-F2261CFE15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88" r="22201" b="-2"/>
          <a:stretch>
            <a:fillRect/>
          </a:stretch>
        </p:blipFill>
        <p:spPr>
          <a:xfrm>
            <a:off x="1" y="1587"/>
            <a:ext cx="4571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1C492F-5C82-F07D-B887-AFF79BAB78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6129131"/>
              </p:ext>
            </p:extLst>
          </p:nvPr>
        </p:nvGraphicFramePr>
        <p:xfrm>
          <a:off x="4813300" y="2614612"/>
          <a:ext cx="3968747" cy="3752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FFF5CD-650D-A3A9-32DB-0D145835FE2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3043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b="1" dirty="0"/>
              <a:t>Key Components of a PMF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ACAA30-FCB3-69FD-8385-0FADEE870E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661690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5400"/>
              <a:t>Expected Results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8F5D78E-9D67-39CF-4866-F0AE8EB3EE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4390760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b="1">
                <a:solidFill>
                  <a:srgbClr val="FFFFFF"/>
                </a:solidFill>
              </a:rPr>
              <a:t>Performance Indicators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CDD67A-0612-3487-3F7F-A85F58D2E2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0185964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E6AA4D-EC17-45B5-B621-DF0FD91FD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00" y="1641752"/>
            <a:ext cx="1991915" cy="4384188"/>
          </a:xfrm>
        </p:spPr>
        <p:txBody>
          <a:bodyPr anchor="t">
            <a:normAutofit/>
          </a:bodyPr>
          <a:lstStyle/>
          <a:p>
            <a:r>
              <a:rPr lang="en-US" sz="3500">
                <a:solidFill>
                  <a:schemeClr val="bg1"/>
                </a:solidFill>
              </a:rPr>
              <a:t>Baseline Data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12DF739-A340-4547-23F8-98E8AA84E0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297786"/>
              </p:ext>
            </p:extLst>
          </p:nvPr>
        </p:nvGraphicFramePr>
        <p:xfrm>
          <a:off x="3924300" y="841375"/>
          <a:ext cx="4591050" cy="518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E6AA4D-EC17-45B5-B621-DF0FD91FD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00" y="1641752"/>
            <a:ext cx="1991915" cy="4384188"/>
          </a:xfrm>
        </p:spPr>
        <p:txBody>
          <a:bodyPr anchor="t">
            <a:normAutofit/>
          </a:bodyPr>
          <a:lstStyle/>
          <a:p>
            <a:r>
              <a:rPr lang="en-US" sz="3500" b="1" dirty="0">
                <a:solidFill>
                  <a:schemeClr val="bg1"/>
                </a:solidFill>
              </a:rPr>
              <a:t>Targets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BF2CABF-E343-777F-69E2-0AFBE8EC4F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0737951"/>
              </p:ext>
            </p:extLst>
          </p:nvPr>
        </p:nvGraphicFramePr>
        <p:xfrm>
          <a:off x="3924300" y="841375"/>
          <a:ext cx="4591050" cy="518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E6AA4D-EC17-45B5-B621-DF0FD91FD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00" y="1641752"/>
            <a:ext cx="1991915" cy="4384188"/>
          </a:xfrm>
        </p:spPr>
        <p:txBody>
          <a:bodyPr anchor="t">
            <a:normAutofit/>
          </a:bodyPr>
          <a:lstStyle/>
          <a:p>
            <a:r>
              <a:rPr lang="en-US" sz="3500" b="1" dirty="0">
                <a:solidFill>
                  <a:schemeClr val="bg1"/>
                </a:solidFill>
              </a:rPr>
              <a:t>Data Sources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818D13-9E7B-FCD1-A00F-53952B5D52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526818"/>
              </p:ext>
            </p:extLst>
          </p:nvPr>
        </p:nvGraphicFramePr>
        <p:xfrm>
          <a:off x="3924300" y="841375"/>
          <a:ext cx="4591050" cy="518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5032</TotalTime>
  <Words>480</Words>
  <Application>Microsoft Office PowerPoint</Application>
  <PresentationFormat>On-screen Show (4:3)</PresentationFormat>
  <Paragraphs>91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Developing a Performance Measurement Framework (PMF)</vt:lpstr>
      <vt:lpstr>What is a PMF?</vt:lpstr>
      <vt:lpstr>Why a PMF Matters</vt:lpstr>
      <vt:lpstr>Key Components of a PMF</vt:lpstr>
      <vt:lpstr>Expected Results</vt:lpstr>
      <vt:lpstr>Performance Indicators</vt:lpstr>
      <vt:lpstr>Baseline Data</vt:lpstr>
      <vt:lpstr>Targets</vt:lpstr>
      <vt:lpstr>Data Sources</vt:lpstr>
      <vt:lpstr>Data Collection Methods</vt:lpstr>
      <vt:lpstr>Frequency &amp; Responsibility</vt:lpstr>
      <vt:lpstr>Group Exercise: PMF Template Prototype</vt:lpstr>
      <vt:lpstr>Steps in Developing a PMF</vt:lpstr>
      <vt:lpstr>PMF Quality Checklist</vt:lpstr>
      <vt:lpstr>Monitoring and Evaluation Plan</vt:lpstr>
      <vt:lpstr>Key Presentation Takeaways</vt:lpstr>
      <vt:lpstr>THANK YOU FOR LISTENING!!!!!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Samuel</cp:lastModifiedBy>
  <cp:revision>7</cp:revision>
  <dcterms:created xsi:type="dcterms:W3CDTF">2013-01-27T09:14:16Z</dcterms:created>
  <dcterms:modified xsi:type="dcterms:W3CDTF">2026-06-22T01:11:31Z</dcterms:modified>
  <cp:category/>
</cp:coreProperties>
</file>