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17"/>
  </p:notesMasterIdLst>
  <p:sldIdLst>
    <p:sldId id="376" r:id="rId5"/>
    <p:sldId id="377" r:id="rId6"/>
    <p:sldId id="418" r:id="rId7"/>
    <p:sldId id="394" r:id="rId8"/>
    <p:sldId id="419" r:id="rId9"/>
    <p:sldId id="420" r:id="rId10"/>
    <p:sldId id="425" r:id="rId11"/>
    <p:sldId id="422" r:id="rId12"/>
    <p:sldId id="423" r:id="rId13"/>
    <p:sldId id="424" r:id="rId14"/>
    <p:sldId id="421" r:id="rId15"/>
    <p:sldId id="392" r:id="rId16"/>
  </p:sldIdLst>
  <p:sldSz cx="9144000" cy="6858000" type="screen4x3"/>
  <p:notesSz cx="6858000" cy="9144000"/>
  <p:defaultTextStyle>
    <a:defPPr>
      <a:defRPr lang="pt-B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264E"/>
    <a:srgbClr val="071F41"/>
    <a:srgbClr val="061B38"/>
    <a:srgbClr val="000000"/>
    <a:srgbClr val="003399"/>
    <a:srgbClr val="FF3300"/>
    <a:srgbClr val="AB4507"/>
    <a:srgbClr val="D757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3548" autoAdjust="0"/>
  </p:normalViewPr>
  <p:slideViewPr>
    <p:cSldViewPr>
      <p:cViewPr varScale="1">
        <p:scale>
          <a:sx n="65" d="100"/>
          <a:sy n="65" d="100"/>
        </p:scale>
        <p:origin x="1316" y="5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Duru" userId="ecec88e3-56d1-44f6-bacf-20ded15a2b21" providerId="ADAL" clId="{579358C9-37AF-4A72-965A-BB050E970929}"/>
    <pc:docChg chg="modSld">
      <pc:chgData name="Anastasia Duru" userId="ecec88e3-56d1-44f6-bacf-20ded15a2b21" providerId="ADAL" clId="{579358C9-37AF-4A72-965A-BB050E970929}" dt="2026-06-11T10:48:59.122" v="13" actId="20577"/>
      <pc:docMkLst>
        <pc:docMk/>
      </pc:docMkLst>
      <pc:sldChg chg="modSp mod">
        <pc:chgData name="Anastasia Duru" userId="ecec88e3-56d1-44f6-bacf-20ded15a2b21" providerId="ADAL" clId="{579358C9-37AF-4A72-965A-BB050E970929}" dt="2026-06-11T10:48:59.122" v="13" actId="20577"/>
        <pc:sldMkLst>
          <pc:docMk/>
          <pc:sldMk cId="0" sldId="376"/>
        </pc:sldMkLst>
        <pc:spChg chg="mod">
          <ac:chgData name="Anastasia Duru" userId="ecec88e3-56d1-44f6-bacf-20ded15a2b21" providerId="ADAL" clId="{579358C9-37AF-4A72-965A-BB050E970929}" dt="2026-06-11T10:48:59.122" v="13" actId="20577"/>
          <ac:spMkLst>
            <pc:docMk/>
            <pc:sldMk cId="0" sldId="376"/>
            <ac:spMk id="7172" creationId="{7973CF60-5B91-DD4F-F9EC-17B8670588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533CE21-BF08-5B24-6414-32982E7C462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45059" name="Rectangle 3">
            <a:extLst>
              <a:ext uri="{FF2B5EF4-FFF2-40B4-BE49-F238E27FC236}">
                <a16:creationId xmlns:a16="http://schemas.microsoft.com/office/drawing/2014/main" id="{84EF8167-A365-8BE0-F8D8-BABC6290450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6148" name="Rectangle 4">
            <a:extLst>
              <a:ext uri="{FF2B5EF4-FFF2-40B4-BE49-F238E27FC236}">
                <a16:creationId xmlns:a16="http://schemas.microsoft.com/office/drawing/2014/main" id="{9B4C7BB6-5442-B567-4941-0DB9FF22298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a:extLst>
              <a:ext uri="{FF2B5EF4-FFF2-40B4-BE49-F238E27FC236}">
                <a16:creationId xmlns:a16="http://schemas.microsoft.com/office/drawing/2014/main" id="{A133175C-CCC2-DABF-0E58-8D671C76F79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a16="http://schemas.microsoft.com/office/drawing/2014/main" id="{717ACF2F-6930-A663-58A0-B5287D27E53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45063" name="Rectangle 7">
            <a:extLst>
              <a:ext uri="{FF2B5EF4-FFF2-40B4-BE49-F238E27FC236}">
                <a16:creationId xmlns:a16="http://schemas.microsoft.com/office/drawing/2014/main" id="{8F14E6F2-06B0-9A3E-3263-4B140A95FE7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88DB7A1-421C-41A6-9CEA-D76032F90A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1A22469-85F3-83D8-BC25-427F1DCF3919}"/>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148E4BD3-8DCB-13E2-37EA-1805721A51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9A3292BD-9F70-BDB8-2F7A-978EABDDAE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F38E1F-DB2E-48E3-8A27-429F8D5F9E1D}" type="slidenum">
              <a:rPr lang="en-US" altLang="en-US">
                <a:solidFill>
                  <a:srgbClr val="000000"/>
                </a:solidFill>
              </a:rPr>
              <a:pPr>
                <a:spcBef>
                  <a:spcPct val="0"/>
                </a:spcBef>
              </a:pPr>
              <a:t>12</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1C76789-6BD0-2CF2-DAAE-D93A72AB04C2}"/>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23EEC605-9ADE-04DF-E6BA-56BBAEA6B7A5}"/>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82E7502E-3236-4969-08B2-7911166F4D80}"/>
              </a:ext>
            </a:extLst>
          </p:cNvPr>
          <p:cNvSpPr>
            <a:spLocks noGrp="1" noChangeArrowheads="1"/>
          </p:cNvSpPr>
          <p:nvPr>
            <p:ph type="sldNum" sz="quarter" idx="12"/>
          </p:nvPr>
        </p:nvSpPr>
        <p:spPr>
          <a:ln/>
        </p:spPr>
        <p:txBody>
          <a:bodyPr/>
          <a:lstStyle>
            <a:lvl1pPr>
              <a:defRPr/>
            </a:lvl1pPr>
          </a:lstStyle>
          <a:p>
            <a:pPr>
              <a:defRPr/>
            </a:pPr>
            <a:fld id="{F0C096C7-9C89-4B4E-BF74-308ACF70F9BB}" type="slidenum">
              <a:rPr lang="pt-BR" altLang="en-US"/>
              <a:pPr>
                <a:defRPr/>
              </a:pPr>
              <a:t>‹#›</a:t>
            </a:fld>
            <a:endParaRPr lang="pt-BR" altLang="en-US"/>
          </a:p>
        </p:txBody>
      </p:sp>
    </p:spTree>
    <p:extLst>
      <p:ext uri="{BB962C8B-B14F-4D97-AF65-F5344CB8AC3E}">
        <p14:creationId xmlns:p14="http://schemas.microsoft.com/office/powerpoint/2010/main" val="224652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2043AB-3FB5-BBA7-7074-CE7B5C53615E}"/>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4EDECAED-B78D-8F9A-C1B2-DB73BBFE13B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C6A0FAAA-4356-E47A-7ED8-C761235A25D3}"/>
              </a:ext>
            </a:extLst>
          </p:cNvPr>
          <p:cNvSpPr>
            <a:spLocks noGrp="1" noChangeArrowheads="1"/>
          </p:cNvSpPr>
          <p:nvPr>
            <p:ph type="sldNum" sz="quarter" idx="12"/>
          </p:nvPr>
        </p:nvSpPr>
        <p:spPr>
          <a:ln/>
        </p:spPr>
        <p:txBody>
          <a:bodyPr/>
          <a:lstStyle>
            <a:lvl1pPr>
              <a:defRPr/>
            </a:lvl1pPr>
          </a:lstStyle>
          <a:p>
            <a:pPr>
              <a:defRPr/>
            </a:pPr>
            <a:fld id="{A376E0A2-DDF2-4140-8DFB-3DDEE1A8BE73}" type="slidenum">
              <a:rPr lang="pt-BR" altLang="en-US"/>
              <a:pPr>
                <a:defRPr/>
              </a:pPr>
              <a:t>‹#›</a:t>
            </a:fld>
            <a:endParaRPr lang="pt-BR" altLang="en-US"/>
          </a:p>
        </p:txBody>
      </p:sp>
    </p:spTree>
    <p:extLst>
      <p:ext uri="{BB962C8B-B14F-4D97-AF65-F5344CB8AC3E}">
        <p14:creationId xmlns:p14="http://schemas.microsoft.com/office/powerpoint/2010/main" val="289175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1868AF-0172-069F-854E-19F96BC18C34}"/>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F491C425-4FE2-4D35-C6C0-7B6EAC126FAE}"/>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3BBCB66A-482F-E823-A28B-B16E73635F6D}"/>
              </a:ext>
            </a:extLst>
          </p:cNvPr>
          <p:cNvSpPr>
            <a:spLocks noGrp="1" noChangeArrowheads="1"/>
          </p:cNvSpPr>
          <p:nvPr>
            <p:ph type="sldNum" sz="quarter" idx="12"/>
          </p:nvPr>
        </p:nvSpPr>
        <p:spPr>
          <a:ln/>
        </p:spPr>
        <p:txBody>
          <a:bodyPr/>
          <a:lstStyle>
            <a:lvl1pPr>
              <a:defRPr/>
            </a:lvl1pPr>
          </a:lstStyle>
          <a:p>
            <a:pPr>
              <a:defRPr/>
            </a:pPr>
            <a:fld id="{994FF9EB-C4B6-40A9-B534-BF8E79544029}" type="slidenum">
              <a:rPr lang="pt-BR" altLang="en-US"/>
              <a:pPr>
                <a:defRPr/>
              </a:pPr>
              <a:t>‹#›</a:t>
            </a:fld>
            <a:endParaRPr lang="pt-BR" altLang="en-US"/>
          </a:p>
        </p:txBody>
      </p:sp>
    </p:spTree>
    <p:extLst>
      <p:ext uri="{BB962C8B-B14F-4D97-AF65-F5344CB8AC3E}">
        <p14:creationId xmlns:p14="http://schemas.microsoft.com/office/powerpoint/2010/main" val="4190138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86562026"/>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6558260"/>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83177829"/>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7080267"/>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8240023"/>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45031714"/>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532519"/>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712729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5F47C9-54E3-2144-D259-034EF34F78C7}"/>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C5E981B9-3CD3-2CE1-2682-5E7518A66E23}"/>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D22786DF-22ED-14E8-CE2F-BBF93C3AA17C}"/>
              </a:ext>
            </a:extLst>
          </p:cNvPr>
          <p:cNvSpPr>
            <a:spLocks noGrp="1" noChangeArrowheads="1"/>
          </p:cNvSpPr>
          <p:nvPr>
            <p:ph type="sldNum" sz="quarter" idx="12"/>
          </p:nvPr>
        </p:nvSpPr>
        <p:spPr>
          <a:ln/>
        </p:spPr>
        <p:txBody>
          <a:bodyPr/>
          <a:lstStyle>
            <a:lvl1pPr>
              <a:defRPr/>
            </a:lvl1pPr>
          </a:lstStyle>
          <a:p>
            <a:pPr>
              <a:defRPr/>
            </a:pPr>
            <a:fld id="{77F8813E-3066-44D0-B04C-C26C9E5C5ACA}" type="slidenum">
              <a:rPr lang="pt-BR" altLang="en-US"/>
              <a:pPr>
                <a:defRPr/>
              </a:pPr>
              <a:t>‹#›</a:t>
            </a:fld>
            <a:endParaRPr lang="pt-BR" altLang="en-US"/>
          </a:p>
        </p:txBody>
      </p:sp>
    </p:spTree>
    <p:extLst>
      <p:ext uri="{BB962C8B-B14F-4D97-AF65-F5344CB8AC3E}">
        <p14:creationId xmlns:p14="http://schemas.microsoft.com/office/powerpoint/2010/main" val="1124177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7303186"/>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575727"/>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0855975"/>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058753190"/>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D1C24"/>
        </a:solidFill>
        <a:effectLst/>
      </p:bgPr>
    </p:bg>
    <p:spTree>
      <p:nvGrpSpPr>
        <p:cNvPr id="1" name=""/>
        <p:cNvGrpSpPr/>
        <p:nvPr/>
      </p:nvGrpSpPr>
      <p:grpSpPr>
        <a:xfrm>
          <a:off x="0" y="0"/>
          <a:ext cx="0" cy="0"/>
          <a:chOff x="0" y="0"/>
          <a:chExt cx="0" cy="0"/>
        </a:xfrm>
      </p:grpSpPr>
      <p:pic>
        <p:nvPicPr>
          <p:cNvPr id="2" name="Picture 2" descr="ActionAid_Logo_W_Out">
            <a:extLst>
              <a:ext uri="{FF2B5EF4-FFF2-40B4-BE49-F238E27FC236}">
                <a16:creationId xmlns:a16="http://schemas.microsoft.com/office/drawing/2014/main" id="{8EF5B529-81DD-B375-156B-2D3ADDF19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400" y="260350"/>
            <a:ext cx="27717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629E76DC-9A8F-EC03-2E99-CB55D53BA6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43688" y="4572000"/>
            <a:ext cx="214312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03" name="Rectangle 3"/>
          <p:cNvSpPr>
            <a:spLocks noGrp="1" noChangeArrowheads="1"/>
          </p:cNvSpPr>
          <p:nvPr>
            <p:ph type="ctrTitle"/>
          </p:nvPr>
        </p:nvSpPr>
        <p:spPr>
          <a:xfrm>
            <a:off x="684213" y="2349500"/>
            <a:ext cx="7772400" cy="1439863"/>
          </a:xfrm>
        </p:spPr>
        <p:txBody>
          <a:bodyPr/>
          <a:lstStyle>
            <a:lvl1pPr>
              <a:buClr>
                <a:schemeClr val="folHlink"/>
              </a:buClr>
              <a:buSzPct val="90000"/>
              <a:buFont typeface="Wingdings 2" pitchFamily="18" charset="2"/>
              <a:buNone/>
              <a:defRPr>
                <a:solidFill>
                  <a:schemeClr val="bg1"/>
                </a:solidFill>
              </a:defRPr>
            </a:lvl1pPr>
          </a:lstStyle>
          <a:p>
            <a:r>
              <a:rPr lang="en-US"/>
              <a:t>Click to edit Master title style</a:t>
            </a:r>
          </a:p>
        </p:txBody>
      </p:sp>
      <p:sp>
        <p:nvSpPr>
          <p:cNvPr id="665604" name="Rectangle 4"/>
          <p:cNvSpPr>
            <a:spLocks noGrp="1" noChangeArrowheads="1"/>
          </p:cNvSpPr>
          <p:nvPr>
            <p:ph type="subTitle" idx="1"/>
          </p:nvPr>
        </p:nvSpPr>
        <p:spPr>
          <a:xfrm>
            <a:off x="685800" y="3789363"/>
            <a:ext cx="7772400" cy="1752600"/>
          </a:xfrm>
        </p:spPr>
        <p:txBody>
          <a:bodyPr/>
          <a:lstStyle>
            <a:lvl1pPr marL="0" indent="0">
              <a:lnSpc>
                <a:spcPct val="70000"/>
              </a:lnSpc>
              <a:buFont typeface="Arial" charset="0"/>
              <a:buNone/>
              <a:defRPr>
                <a:solidFill>
                  <a:srgbClr val="FFCC99"/>
                </a:solidFill>
              </a:defRPr>
            </a:lvl1pPr>
          </a:lstStyle>
          <a:p>
            <a:r>
              <a:rPr lang="en-US"/>
              <a:t>Click to edit Master subtitle style</a:t>
            </a:r>
          </a:p>
        </p:txBody>
      </p:sp>
    </p:spTree>
    <p:extLst>
      <p:ext uri="{BB962C8B-B14F-4D97-AF65-F5344CB8AC3E}">
        <p14:creationId xmlns:p14="http://schemas.microsoft.com/office/powerpoint/2010/main" val="19312588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1681163"/>
            <a:ext cx="8064500" cy="533391"/>
          </a:xfrm>
        </p:spPr>
        <p:txBody>
          <a:bodyPr/>
          <a:lstStyle>
            <a:lvl1pPr>
              <a:defRPr lang="en-GB" sz="3000" b="1" kern="1200" dirty="0">
                <a:solidFill>
                  <a:srgbClr val="FF0000"/>
                </a:solidFill>
                <a:latin typeface="Arial" charset="0"/>
                <a:ea typeface="+mn-ea"/>
                <a:cs typeface="Arial" charset="0"/>
              </a:defRPr>
            </a:lvl1pPr>
          </a:lstStyle>
          <a:p>
            <a:r>
              <a:rPr lang="en-US" dirty="0"/>
              <a:t>Click to edit Master title style</a:t>
            </a:r>
            <a:endParaRPr lang="en-GB" dirty="0"/>
          </a:p>
        </p:txBody>
      </p:sp>
      <p:sp>
        <p:nvSpPr>
          <p:cNvPr id="3" name="Content Placeholder 2"/>
          <p:cNvSpPr>
            <a:spLocks noGrp="1"/>
          </p:cNvSpPr>
          <p:nvPr>
            <p:ph idx="1"/>
          </p:nvPr>
        </p:nvSpPr>
        <p:spPr>
          <a:xfrm>
            <a:off x="684213" y="2500306"/>
            <a:ext cx="8064500" cy="3683007"/>
          </a:xfrm>
        </p:spPr>
        <p:txBody>
          <a:bodyPr/>
          <a:lstStyle>
            <a:lvl1pPr>
              <a:buClr>
                <a:srgbClr val="FF0000"/>
              </a:buClr>
              <a:buFont typeface="Wingdings" pitchFamily="2" charset="2"/>
              <a:buChar cha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6449667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3746379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3" y="3054350"/>
            <a:ext cx="3956050" cy="3128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92663" y="3054350"/>
            <a:ext cx="3956050" cy="3128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237458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55148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sz="3000" b="1" kern="1200" dirty="0">
                <a:solidFill>
                  <a:srgbClr val="FF0000"/>
                </a:solidFill>
                <a:latin typeface="Arial" charset="0"/>
                <a:ea typeface="+mn-ea"/>
                <a:cs typeface="Arial" charset="0"/>
              </a:defRPr>
            </a:lvl1pPr>
          </a:lstStyle>
          <a:p>
            <a:r>
              <a:rPr lang="en-US" dirty="0"/>
              <a:t>Click to edit Master title style</a:t>
            </a:r>
            <a:endParaRPr lang="en-GB" dirty="0"/>
          </a:p>
        </p:txBody>
      </p:sp>
    </p:spTree>
    <p:extLst>
      <p:ext uri="{BB962C8B-B14F-4D97-AF65-F5344CB8AC3E}">
        <p14:creationId xmlns:p14="http://schemas.microsoft.com/office/powerpoint/2010/main" val="8642973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A05C41-89DE-1D8E-80E3-DBD701AF3C6B}"/>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8C96625E-3D14-DD81-A61F-3EBAC2FBAEB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78EF0431-7F1D-9178-A676-CECA6C873D77}"/>
              </a:ext>
            </a:extLst>
          </p:cNvPr>
          <p:cNvSpPr>
            <a:spLocks noGrp="1" noChangeArrowheads="1"/>
          </p:cNvSpPr>
          <p:nvPr>
            <p:ph type="sldNum" sz="quarter" idx="12"/>
          </p:nvPr>
        </p:nvSpPr>
        <p:spPr>
          <a:ln/>
        </p:spPr>
        <p:txBody>
          <a:bodyPr/>
          <a:lstStyle>
            <a:lvl1pPr>
              <a:defRPr/>
            </a:lvl1pPr>
          </a:lstStyle>
          <a:p>
            <a:pPr>
              <a:defRPr/>
            </a:pPr>
            <a:fld id="{DFD17E05-834F-46E0-857A-4469E963F230}" type="slidenum">
              <a:rPr lang="pt-BR" altLang="en-US"/>
              <a:pPr>
                <a:defRPr/>
              </a:pPr>
              <a:t>‹#›</a:t>
            </a:fld>
            <a:endParaRPr lang="pt-BR" altLang="en-US"/>
          </a:p>
        </p:txBody>
      </p:sp>
    </p:spTree>
    <p:extLst>
      <p:ext uri="{BB962C8B-B14F-4D97-AF65-F5344CB8AC3E}">
        <p14:creationId xmlns:p14="http://schemas.microsoft.com/office/powerpoint/2010/main" val="2592373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583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59030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235303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653928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681163"/>
            <a:ext cx="2016125" cy="45021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4213" y="1681163"/>
            <a:ext cx="5895975" cy="4502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62489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D1C24"/>
        </a:solidFill>
        <a:effectLst/>
      </p:bgPr>
    </p:bg>
    <p:spTree>
      <p:nvGrpSpPr>
        <p:cNvPr id="1" name=""/>
        <p:cNvGrpSpPr/>
        <p:nvPr/>
      </p:nvGrpSpPr>
      <p:grpSpPr>
        <a:xfrm>
          <a:off x="0" y="0"/>
          <a:ext cx="0" cy="0"/>
          <a:chOff x="0" y="0"/>
          <a:chExt cx="0" cy="0"/>
        </a:xfrm>
      </p:grpSpPr>
      <p:pic>
        <p:nvPicPr>
          <p:cNvPr id="2" name="Picture 2" descr="ActionAid_Logo_W_Out">
            <a:extLst>
              <a:ext uri="{FF2B5EF4-FFF2-40B4-BE49-F238E27FC236}">
                <a16:creationId xmlns:a16="http://schemas.microsoft.com/office/drawing/2014/main" id="{2C308B7B-88F2-DBA8-2121-02B434600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400" y="260350"/>
            <a:ext cx="27717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735A5A84-2370-3751-F705-2CAA7EDBDE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43688" y="4572000"/>
            <a:ext cx="214312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03" name="Rectangle 3"/>
          <p:cNvSpPr>
            <a:spLocks noGrp="1" noChangeArrowheads="1"/>
          </p:cNvSpPr>
          <p:nvPr>
            <p:ph type="ctrTitle"/>
          </p:nvPr>
        </p:nvSpPr>
        <p:spPr>
          <a:xfrm>
            <a:off x="684213" y="2349500"/>
            <a:ext cx="7772400" cy="1439863"/>
          </a:xfrm>
        </p:spPr>
        <p:txBody>
          <a:bodyPr/>
          <a:lstStyle>
            <a:lvl1pPr>
              <a:buClr>
                <a:schemeClr val="folHlink"/>
              </a:buClr>
              <a:buSzPct val="90000"/>
              <a:buFont typeface="Wingdings 2" pitchFamily="18" charset="2"/>
              <a:buNone/>
              <a:defRPr>
                <a:solidFill>
                  <a:schemeClr val="bg1"/>
                </a:solidFill>
              </a:defRPr>
            </a:lvl1pPr>
          </a:lstStyle>
          <a:p>
            <a:r>
              <a:rPr lang="en-US"/>
              <a:t>Click to edit Master title style</a:t>
            </a:r>
          </a:p>
        </p:txBody>
      </p:sp>
      <p:sp>
        <p:nvSpPr>
          <p:cNvPr id="665604" name="Rectangle 4"/>
          <p:cNvSpPr>
            <a:spLocks noGrp="1" noChangeArrowheads="1"/>
          </p:cNvSpPr>
          <p:nvPr>
            <p:ph type="subTitle" idx="1"/>
          </p:nvPr>
        </p:nvSpPr>
        <p:spPr>
          <a:xfrm>
            <a:off x="685800" y="3789363"/>
            <a:ext cx="7772400" cy="1752600"/>
          </a:xfrm>
        </p:spPr>
        <p:txBody>
          <a:bodyPr/>
          <a:lstStyle>
            <a:lvl1pPr marL="0" indent="0">
              <a:lnSpc>
                <a:spcPct val="70000"/>
              </a:lnSpc>
              <a:buFont typeface="Arial" charset="0"/>
              <a:buNone/>
              <a:defRPr>
                <a:solidFill>
                  <a:srgbClr val="FFCC99"/>
                </a:solidFill>
              </a:defRPr>
            </a:lvl1pPr>
          </a:lstStyle>
          <a:p>
            <a:r>
              <a:rPr lang="en-US"/>
              <a:t>Click to edit Master subtitle style</a:t>
            </a:r>
          </a:p>
        </p:txBody>
      </p:sp>
    </p:spTree>
    <p:extLst>
      <p:ext uri="{BB962C8B-B14F-4D97-AF65-F5344CB8AC3E}">
        <p14:creationId xmlns:p14="http://schemas.microsoft.com/office/powerpoint/2010/main" val="7107892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1681163"/>
            <a:ext cx="8064500" cy="533391"/>
          </a:xfrm>
        </p:spPr>
        <p:txBody>
          <a:bodyPr/>
          <a:lstStyle>
            <a:lvl1pPr>
              <a:defRPr lang="en-GB" sz="3000" b="1" kern="1200" dirty="0">
                <a:solidFill>
                  <a:srgbClr val="FF0000"/>
                </a:solidFill>
                <a:latin typeface="Arial" charset="0"/>
                <a:ea typeface="+mn-ea"/>
                <a:cs typeface="Arial" charset="0"/>
              </a:defRPr>
            </a:lvl1pPr>
          </a:lstStyle>
          <a:p>
            <a:r>
              <a:rPr lang="en-US" dirty="0"/>
              <a:t>Click to edit Master title style</a:t>
            </a:r>
            <a:endParaRPr lang="en-GB" dirty="0"/>
          </a:p>
        </p:txBody>
      </p:sp>
      <p:sp>
        <p:nvSpPr>
          <p:cNvPr id="3" name="Content Placeholder 2"/>
          <p:cNvSpPr>
            <a:spLocks noGrp="1"/>
          </p:cNvSpPr>
          <p:nvPr>
            <p:ph idx="1"/>
          </p:nvPr>
        </p:nvSpPr>
        <p:spPr>
          <a:xfrm>
            <a:off x="684213" y="2500306"/>
            <a:ext cx="8064500" cy="3683007"/>
          </a:xfrm>
        </p:spPr>
        <p:txBody>
          <a:bodyPr/>
          <a:lstStyle>
            <a:lvl1pPr>
              <a:buClr>
                <a:srgbClr val="FF0000"/>
              </a:buClr>
              <a:buFont typeface="Wingdings" pitchFamily="2" charset="2"/>
              <a:buChar cha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8903823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6396176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3" y="3054350"/>
            <a:ext cx="3956050" cy="3128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92663" y="3054350"/>
            <a:ext cx="3956050" cy="3128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2877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579809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E0CD25E-8304-E2B0-8AF0-4CED70EE1E45}"/>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ED23D7AF-CBDC-46C4-CA3A-79C1E45C5FE9}"/>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4B3704A7-EA67-C72F-E4F7-E46E29233CB8}"/>
              </a:ext>
            </a:extLst>
          </p:cNvPr>
          <p:cNvSpPr>
            <a:spLocks noGrp="1" noChangeArrowheads="1"/>
          </p:cNvSpPr>
          <p:nvPr>
            <p:ph type="sldNum" sz="quarter" idx="12"/>
          </p:nvPr>
        </p:nvSpPr>
        <p:spPr>
          <a:ln/>
        </p:spPr>
        <p:txBody>
          <a:bodyPr/>
          <a:lstStyle>
            <a:lvl1pPr>
              <a:defRPr/>
            </a:lvl1pPr>
          </a:lstStyle>
          <a:p>
            <a:pPr>
              <a:defRPr/>
            </a:pPr>
            <a:fld id="{B1904AD7-1605-4326-A3A6-7A9C1DE926FC}" type="slidenum">
              <a:rPr lang="pt-BR" altLang="en-US"/>
              <a:pPr>
                <a:defRPr/>
              </a:pPr>
              <a:t>‹#›</a:t>
            </a:fld>
            <a:endParaRPr lang="pt-BR" altLang="en-US"/>
          </a:p>
        </p:txBody>
      </p:sp>
    </p:spTree>
    <p:extLst>
      <p:ext uri="{BB962C8B-B14F-4D97-AF65-F5344CB8AC3E}">
        <p14:creationId xmlns:p14="http://schemas.microsoft.com/office/powerpoint/2010/main" val="2082797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sz="3000" b="1" kern="1200" dirty="0">
                <a:solidFill>
                  <a:srgbClr val="FF0000"/>
                </a:solidFill>
                <a:latin typeface="Arial" charset="0"/>
                <a:ea typeface="+mn-ea"/>
                <a:cs typeface="Arial" charset="0"/>
              </a:defRPr>
            </a:lvl1pPr>
          </a:lstStyle>
          <a:p>
            <a:r>
              <a:rPr lang="en-US" dirty="0"/>
              <a:t>Click to edit Master title style</a:t>
            </a:r>
            <a:endParaRPr lang="en-GB" dirty="0"/>
          </a:p>
        </p:txBody>
      </p:sp>
    </p:spTree>
    <p:extLst>
      <p:ext uri="{BB962C8B-B14F-4D97-AF65-F5344CB8AC3E}">
        <p14:creationId xmlns:p14="http://schemas.microsoft.com/office/powerpoint/2010/main" val="106202156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62195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911992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544114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858781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681163"/>
            <a:ext cx="2016125" cy="45021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4213" y="1681163"/>
            <a:ext cx="5895975" cy="4502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71671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51D5F66-035A-4433-F878-A4300CE5E0CB}"/>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495586F0-0D1A-D60A-E1DC-12AF3303E89C}"/>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D360F117-0FB0-1738-1417-FCA35AB242CD}"/>
              </a:ext>
            </a:extLst>
          </p:cNvPr>
          <p:cNvSpPr>
            <a:spLocks noGrp="1" noChangeArrowheads="1"/>
          </p:cNvSpPr>
          <p:nvPr>
            <p:ph type="sldNum" sz="quarter" idx="12"/>
          </p:nvPr>
        </p:nvSpPr>
        <p:spPr>
          <a:ln/>
        </p:spPr>
        <p:txBody>
          <a:bodyPr/>
          <a:lstStyle>
            <a:lvl1pPr>
              <a:defRPr/>
            </a:lvl1pPr>
          </a:lstStyle>
          <a:p>
            <a:pPr>
              <a:defRPr/>
            </a:pPr>
            <a:fld id="{66B998AF-7964-43AB-951B-7FCCDA34F1E8}" type="slidenum">
              <a:rPr lang="pt-BR" altLang="en-US"/>
              <a:pPr>
                <a:defRPr/>
              </a:pPr>
              <a:t>‹#›</a:t>
            </a:fld>
            <a:endParaRPr lang="pt-BR" altLang="en-US"/>
          </a:p>
        </p:txBody>
      </p:sp>
    </p:spTree>
    <p:extLst>
      <p:ext uri="{BB962C8B-B14F-4D97-AF65-F5344CB8AC3E}">
        <p14:creationId xmlns:p14="http://schemas.microsoft.com/office/powerpoint/2010/main" val="201771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F1FB695-CE73-A165-630B-C05AFBB0F598}"/>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0F2F1657-29E0-77C4-E7E9-0E4D628F5F21}"/>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2F9A77B5-4E65-5114-CAC3-7610B1F15DCC}"/>
              </a:ext>
            </a:extLst>
          </p:cNvPr>
          <p:cNvSpPr>
            <a:spLocks noGrp="1" noChangeArrowheads="1"/>
          </p:cNvSpPr>
          <p:nvPr>
            <p:ph type="sldNum" sz="quarter" idx="12"/>
          </p:nvPr>
        </p:nvSpPr>
        <p:spPr>
          <a:ln/>
        </p:spPr>
        <p:txBody>
          <a:bodyPr/>
          <a:lstStyle>
            <a:lvl1pPr>
              <a:defRPr/>
            </a:lvl1pPr>
          </a:lstStyle>
          <a:p>
            <a:pPr>
              <a:defRPr/>
            </a:pPr>
            <a:fld id="{9F8A14CB-C5E8-448C-A0A5-A6C4A6B9ED83}" type="slidenum">
              <a:rPr lang="pt-BR" altLang="en-US"/>
              <a:pPr>
                <a:defRPr/>
              </a:pPr>
              <a:t>‹#›</a:t>
            </a:fld>
            <a:endParaRPr lang="pt-BR" altLang="en-US"/>
          </a:p>
        </p:txBody>
      </p:sp>
    </p:spTree>
    <p:extLst>
      <p:ext uri="{BB962C8B-B14F-4D97-AF65-F5344CB8AC3E}">
        <p14:creationId xmlns:p14="http://schemas.microsoft.com/office/powerpoint/2010/main" val="377647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92DE32B-D3B5-33C9-A189-39FAC589CAC0}"/>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9CA4E25B-9EC4-6B37-4745-D8F2C3D2C51C}"/>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8D9EB330-5D71-7726-EE3C-24D54A77C708}"/>
              </a:ext>
            </a:extLst>
          </p:cNvPr>
          <p:cNvSpPr>
            <a:spLocks noGrp="1" noChangeArrowheads="1"/>
          </p:cNvSpPr>
          <p:nvPr>
            <p:ph type="sldNum" sz="quarter" idx="12"/>
          </p:nvPr>
        </p:nvSpPr>
        <p:spPr>
          <a:ln/>
        </p:spPr>
        <p:txBody>
          <a:bodyPr/>
          <a:lstStyle>
            <a:lvl1pPr>
              <a:defRPr/>
            </a:lvl1pPr>
          </a:lstStyle>
          <a:p>
            <a:pPr>
              <a:defRPr/>
            </a:pPr>
            <a:fld id="{8AA6F105-49E4-4479-91E0-429A0B36FA5D}" type="slidenum">
              <a:rPr lang="pt-BR" altLang="en-US"/>
              <a:pPr>
                <a:defRPr/>
              </a:pPr>
              <a:t>‹#›</a:t>
            </a:fld>
            <a:endParaRPr lang="pt-BR" altLang="en-US"/>
          </a:p>
        </p:txBody>
      </p:sp>
    </p:spTree>
    <p:extLst>
      <p:ext uri="{BB962C8B-B14F-4D97-AF65-F5344CB8AC3E}">
        <p14:creationId xmlns:p14="http://schemas.microsoft.com/office/powerpoint/2010/main" val="251547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753367-64A0-AC22-CB74-F71940FE115D}"/>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456147CA-EC86-BEA3-F03B-1564CBD9BFFE}"/>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D0B4ABD6-2DE1-06A6-D29A-375955BAA923}"/>
              </a:ext>
            </a:extLst>
          </p:cNvPr>
          <p:cNvSpPr>
            <a:spLocks noGrp="1" noChangeArrowheads="1"/>
          </p:cNvSpPr>
          <p:nvPr>
            <p:ph type="sldNum" sz="quarter" idx="12"/>
          </p:nvPr>
        </p:nvSpPr>
        <p:spPr>
          <a:ln/>
        </p:spPr>
        <p:txBody>
          <a:bodyPr/>
          <a:lstStyle>
            <a:lvl1pPr>
              <a:defRPr/>
            </a:lvl1pPr>
          </a:lstStyle>
          <a:p>
            <a:pPr>
              <a:defRPr/>
            </a:pPr>
            <a:fld id="{4DBEBE49-611A-4DF0-B1EA-5E547A68D6A8}" type="slidenum">
              <a:rPr lang="pt-BR" altLang="en-US"/>
              <a:pPr>
                <a:defRPr/>
              </a:pPr>
              <a:t>‹#›</a:t>
            </a:fld>
            <a:endParaRPr lang="pt-BR" altLang="en-US"/>
          </a:p>
        </p:txBody>
      </p:sp>
    </p:spTree>
    <p:extLst>
      <p:ext uri="{BB962C8B-B14F-4D97-AF65-F5344CB8AC3E}">
        <p14:creationId xmlns:p14="http://schemas.microsoft.com/office/powerpoint/2010/main" val="306244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192139-574B-5FE3-B67F-BB624D0B2A89}"/>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27DF16C5-C454-CE83-5B1A-7EFFFF830C34}"/>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573A8208-50CC-109A-1118-3102A2424B24}"/>
              </a:ext>
            </a:extLst>
          </p:cNvPr>
          <p:cNvSpPr>
            <a:spLocks noGrp="1" noChangeArrowheads="1"/>
          </p:cNvSpPr>
          <p:nvPr>
            <p:ph type="sldNum" sz="quarter" idx="12"/>
          </p:nvPr>
        </p:nvSpPr>
        <p:spPr>
          <a:ln/>
        </p:spPr>
        <p:txBody>
          <a:bodyPr/>
          <a:lstStyle>
            <a:lvl1pPr>
              <a:defRPr/>
            </a:lvl1pPr>
          </a:lstStyle>
          <a:p>
            <a:pPr>
              <a:defRPr/>
            </a:pPr>
            <a:fld id="{9534D245-3C3F-44E4-8784-3355D935B8FD}" type="slidenum">
              <a:rPr lang="pt-BR" altLang="en-US"/>
              <a:pPr>
                <a:defRPr/>
              </a:pPr>
              <a:t>‹#›</a:t>
            </a:fld>
            <a:endParaRPr lang="pt-BR" altLang="en-US"/>
          </a:p>
        </p:txBody>
      </p:sp>
    </p:spTree>
    <p:extLst>
      <p:ext uri="{BB962C8B-B14F-4D97-AF65-F5344CB8AC3E}">
        <p14:creationId xmlns:p14="http://schemas.microsoft.com/office/powerpoint/2010/main" val="404425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B7BD2B-6B3D-1BEF-B5C9-90FE8EC181F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n-US"/>
              <a:t>Clique para editar o estilo do título mestre</a:t>
            </a:r>
          </a:p>
        </p:txBody>
      </p:sp>
      <p:sp>
        <p:nvSpPr>
          <p:cNvPr id="1027" name="Rectangle 3">
            <a:extLst>
              <a:ext uri="{FF2B5EF4-FFF2-40B4-BE49-F238E27FC236}">
                <a16:creationId xmlns:a16="http://schemas.microsoft.com/office/drawing/2014/main" id="{13BC8A42-51B8-82B6-C230-86ADBC20EDB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n-US"/>
              <a:t>Clique para editar os estilos do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1028" name="Rectangle 4">
            <a:extLst>
              <a:ext uri="{FF2B5EF4-FFF2-40B4-BE49-F238E27FC236}">
                <a16:creationId xmlns:a16="http://schemas.microsoft.com/office/drawing/2014/main" id="{31CE94F6-E919-55F2-59B6-16D325EA65B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pt-BR"/>
          </a:p>
        </p:txBody>
      </p:sp>
      <p:sp>
        <p:nvSpPr>
          <p:cNvPr id="1029" name="Rectangle 5">
            <a:extLst>
              <a:ext uri="{FF2B5EF4-FFF2-40B4-BE49-F238E27FC236}">
                <a16:creationId xmlns:a16="http://schemas.microsoft.com/office/drawing/2014/main" id="{4687FD92-3F8D-AA1C-7A2C-8048DC11016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pt-BR"/>
          </a:p>
        </p:txBody>
      </p:sp>
      <p:sp>
        <p:nvSpPr>
          <p:cNvPr id="1030" name="Rectangle 6">
            <a:extLst>
              <a:ext uri="{FF2B5EF4-FFF2-40B4-BE49-F238E27FC236}">
                <a16:creationId xmlns:a16="http://schemas.microsoft.com/office/drawing/2014/main" id="{3A84A388-C21B-231A-7E5F-FCD0339B084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CCF194F-C2C3-4E84-A9C8-ED49BBED0C95}" type="slidenum">
              <a:rPr lang="pt-BR" altLang="en-US"/>
              <a:pPr>
                <a:defRPr/>
              </a:pPr>
              <a:t>‹#›</a:t>
            </a:fld>
            <a:endParaRPr lang="pt-BR" altLang="en-US"/>
          </a:p>
        </p:txBody>
      </p:sp>
    </p:spTree>
  </p:cSld>
  <p:clrMap bg1="lt1" tx1="dk1" bg2="lt2" tx2="dk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225" r:id="rId1"/>
    <p:sldLayoutId id="2147485226" r:id="rId2"/>
    <p:sldLayoutId id="2147485227" r:id="rId3"/>
    <p:sldLayoutId id="2147485228" r:id="rId4"/>
    <p:sldLayoutId id="2147485229" r:id="rId5"/>
    <p:sldLayoutId id="2147485230" r:id="rId6"/>
    <p:sldLayoutId id="2147485231" r:id="rId7"/>
    <p:sldLayoutId id="2147485232" r:id="rId8"/>
    <p:sldLayoutId id="2147485233" r:id="rId9"/>
    <p:sldLayoutId id="2147485234" r:id="rId10"/>
    <p:sldLayoutId id="2147485235" r:id="rId11"/>
    <p:sldLayoutId id="2147485236" r:id="rId12"/>
  </p:sldLayoutIdLst>
  <p:transition>
    <p:wipe dir="d"/>
  </p:transition>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76225" indent="-276225" algn="l" rtl="0" eaLnBrk="0" fontAlgn="base" hangingPunct="0">
        <a:lnSpc>
          <a:spcPct val="85000"/>
        </a:lnSpc>
        <a:spcBef>
          <a:spcPct val="20000"/>
        </a:spcBef>
        <a:spcAft>
          <a:spcPct val="0"/>
        </a:spcAft>
        <a:buClr>
          <a:schemeClr val="tx1"/>
        </a:buClr>
        <a:buFont typeface="Arial" panose="020B0604020202020204" pitchFamily="34" charset="0"/>
        <a:buChar char="­"/>
        <a:defRPr sz="2400">
          <a:solidFill>
            <a:schemeClr val="tx1"/>
          </a:solidFill>
          <a:latin typeface="+mn-lt"/>
          <a:ea typeface="+mn-ea"/>
          <a:cs typeface="+mn-cs"/>
        </a:defRPr>
      </a:lvl1pPr>
      <a:lvl2pPr marL="550863" indent="-244475" algn="l" rtl="0" eaLnBrk="0" fontAlgn="base" hangingPunct="0">
        <a:spcBef>
          <a:spcPct val="20000"/>
        </a:spcBef>
        <a:spcAft>
          <a:spcPct val="0"/>
        </a:spcAft>
        <a:buClr>
          <a:schemeClr val="folHlink"/>
        </a:buClr>
        <a:buFont typeface="Arial" panose="020B0604020202020204" pitchFamily="34" charset="0"/>
        <a:buChar char="-"/>
        <a:defRPr sz="2000">
          <a:solidFill>
            <a:schemeClr val="tx1"/>
          </a:solidFill>
          <a:latin typeface="+mn-lt"/>
        </a:defRPr>
      </a:lvl2pPr>
      <a:lvl3pPr marL="812800" indent="-231775" algn="l" rtl="0" eaLnBrk="0" fontAlgn="base" hangingPunct="0">
        <a:spcBef>
          <a:spcPct val="20000"/>
        </a:spcBef>
        <a:spcAft>
          <a:spcPct val="0"/>
        </a:spcAft>
        <a:buClr>
          <a:schemeClr val="folHlink"/>
        </a:buClr>
        <a:buFont typeface="Arial" panose="020B0604020202020204" pitchFamily="34" charset="0"/>
        <a:buChar char="-"/>
        <a:defRPr sz="2400">
          <a:solidFill>
            <a:schemeClr val="tx1"/>
          </a:solidFill>
          <a:latin typeface="+mn-lt"/>
        </a:defRPr>
      </a:lvl3pPr>
      <a:lvl4pPr marL="1058863" indent="-215900" algn="l" rtl="0" eaLnBrk="0" fontAlgn="base" hangingPunct="0">
        <a:spcBef>
          <a:spcPct val="20000"/>
        </a:spcBef>
        <a:spcAft>
          <a:spcPct val="0"/>
        </a:spcAft>
        <a:buClr>
          <a:schemeClr val="folHlink"/>
        </a:buClr>
        <a:buFont typeface="Arial" panose="020B0604020202020204" pitchFamily="34" charset="0"/>
        <a:buChar char="-"/>
        <a:defRPr sz="1600">
          <a:solidFill>
            <a:schemeClr val="tx1"/>
          </a:solidFill>
          <a:latin typeface="+mn-lt"/>
        </a:defRPr>
      </a:lvl4pPr>
      <a:lvl5pPr marL="1349375" indent="-260350" algn="l" rtl="0" eaLnBrk="0" fontAlgn="base" hangingPunct="0">
        <a:spcBef>
          <a:spcPct val="20000"/>
        </a:spcBef>
        <a:spcAft>
          <a:spcPct val="0"/>
        </a:spcAft>
        <a:buClr>
          <a:schemeClr val="folHlink"/>
        </a:buClr>
        <a:buFont typeface="Arial" panose="020B0604020202020204" pitchFamily="34" charset="0"/>
        <a:buChar char="-"/>
        <a:defRPr sz="1400">
          <a:solidFill>
            <a:schemeClr val="tx1"/>
          </a:solidFill>
          <a:latin typeface="+mn-lt"/>
        </a:defRPr>
      </a:lvl5pPr>
      <a:lvl6pPr marL="1806575" indent="-260350" algn="l" rtl="0" fontAlgn="base">
        <a:spcBef>
          <a:spcPct val="20000"/>
        </a:spcBef>
        <a:spcAft>
          <a:spcPct val="0"/>
        </a:spcAft>
        <a:buClr>
          <a:schemeClr val="folHlink"/>
        </a:buClr>
        <a:buFont typeface="Arial" charset="0"/>
        <a:buChar char="-"/>
        <a:defRPr sz="1400">
          <a:solidFill>
            <a:schemeClr val="tx1"/>
          </a:solidFill>
          <a:latin typeface="+mn-lt"/>
        </a:defRPr>
      </a:lvl6pPr>
      <a:lvl7pPr marL="2263775" indent="-260350" algn="l" rtl="0" fontAlgn="base">
        <a:spcBef>
          <a:spcPct val="20000"/>
        </a:spcBef>
        <a:spcAft>
          <a:spcPct val="0"/>
        </a:spcAft>
        <a:buClr>
          <a:schemeClr val="folHlink"/>
        </a:buClr>
        <a:buFont typeface="Arial" charset="0"/>
        <a:buChar char="-"/>
        <a:defRPr sz="1400">
          <a:solidFill>
            <a:schemeClr val="tx1"/>
          </a:solidFill>
          <a:latin typeface="+mn-lt"/>
        </a:defRPr>
      </a:lvl7pPr>
      <a:lvl8pPr marL="2720975" indent="-260350" algn="l" rtl="0" fontAlgn="base">
        <a:spcBef>
          <a:spcPct val="20000"/>
        </a:spcBef>
        <a:spcAft>
          <a:spcPct val="0"/>
        </a:spcAft>
        <a:buClr>
          <a:schemeClr val="folHlink"/>
        </a:buClr>
        <a:buFont typeface="Arial" charset="0"/>
        <a:buChar char="-"/>
        <a:defRPr sz="1400">
          <a:solidFill>
            <a:schemeClr val="tx1"/>
          </a:solidFill>
          <a:latin typeface="+mn-lt"/>
        </a:defRPr>
      </a:lvl8pPr>
      <a:lvl9pPr marL="3178175" indent="-260350" algn="l" rtl="0" fontAlgn="base">
        <a:spcBef>
          <a:spcPct val="20000"/>
        </a:spcBef>
        <a:spcAft>
          <a:spcPct val="0"/>
        </a:spcAft>
        <a:buClr>
          <a:schemeClr val="folHlink"/>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9" descr="AA_Logotype100_RGB">
            <a:extLst>
              <a:ext uri="{FF2B5EF4-FFF2-40B4-BE49-F238E27FC236}">
                <a16:creationId xmlns:a16="http://schemas.microsoft.com/office/drawing/2014/main" id="{28D54AEE-5ED4-E762-ADF8-E8793FC0E6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1400" y="260350"/>
            <a:ext cx="2771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7">
            <a:extLst>
              <a:ext uri="{FF2B5EF4-FFF2-40B4-BE49-F238E27FC236}">
                <a16:creationId xmlns:a16="http://schemas.microsoft.com/office/drawing/2014/main" id="{07778308-E8BB-A6AB-41AC-9DE281B8B671}"/>
              </a:ext>
            </a:extLst>
          </p:cNvPr>
          <p:cNvSpPr>
            <a:spLocks noGrp="1" noChangeArrowheads="1"/>
          </p:cNvSpPr>
          <p:nvPr>
            <p:ph type="title"/>
          </p:nvPr>
        </p:nvSpPr>
        <p:spPr bwMode="auto">
          <a:xfrm>
            <a:off x="684213" y="1681163"/>
            <a:ext cx="80645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Rectangle 88">
            <a:extLst>
              <a:ext uri="{FF2B5EF4-FFF2-40B4-BE49-F238E27FC236}">
                <a16:creationId xmlns:a16="http://schemas.microsoft.com/office/drawing/2014/main" id="{CAE8B572-2AC4-0D62-5E3F-DB926B86C59A}"/>
              </a:ext>
            </a:extLst>
          </p:cNvPr>
          <p:cNvSpPr>
            <a:spLocks noGrp="1" noChangeArrowheads="1"/>
          </p:cNvSpPr>
          <p:nvPr>
            <p:ph type="body" idx="1"/>
          </p:nvPr>
        </p:nvSpPr>
        <p:spPr bwMode="auto">
          <a:xfrm>
            <a:off x="684213" y="3054350"/>
            <a:ext cx="80645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257" r:id="rId1"/>
    <p:sldLayoutId id="2147485237" r:id="rId2"/>
    <p:sldLayoutId id="2147485238" r:id="rId3"/>
    <p:sldLayoutId id="2147485239" r:id="rId4"/>
    <p:sldLayoutId id="2147485240" r:id="rId5"/>
    <p:sldLayoutId id="2147485241" r:id="rId6"/>
    <p:sldLayoutId id="2147485242" r:id="rId7"/>
    <p:sldLayoutId id="2147485243" r:id="rId8"/>
    <p:sldLayoutId id="2147485244" r:id="rId9"/>
    <p:sldLayoutId id="2147485245" r:id="rId10"/>
    <p:sldLayoutId id="2147485246" r:id="rId11"/>
  </p:sldLayoutIdLst>
  <p:transition/>
  <p:txStyles>
    <p:titleStyle>
      <a:lvl1pPr algn="l" rtl="0" eaLnBrk="0" fontAlgn="base" hangingPunct="0">
        <a:lnSpc>
          <a:spcPct val="85000"/>
        </a:lnSpc>
        <a:spcBef>
          <a:spcPct val="20000"/>
        </a:spcBef>
        <a:spcAft>
          <a:spcPct val="0"/>
        </a:spcAft>
        <a:defRPr sz="3200" b="1">
          <a:solidFill>
            <a:schemeClr val="tx1"/>
          </a:solidFill>
          <a:latin typeface="+mj-lt"/>
          <a:ea typeface="+mj-ea"/>
          <a:cs typeface="+mj-cs"/>
        </a:defRPr>
      </a:lvl1pPr>
      <a:lvl2pPr algn="l" rtl="0" eaLnBrk="0" fontAlgn="base" hangingPunct="0">
        <a:lnSpc>
          <a:spcPct val="85000"/>
        </a:lnSpc>
        <a:spcBef>
          <a:spcPct val="20000"/>
        </a:spcBef>
        <a:spcAft>
          <a:spcPct val="0"/>
        </a:spcAft>
        <a:defRPr sz="3200" b="1">
          <a:solidFill>
            <a:schemeClr val="tx1"/>
          </a:solidFill>
          <a:latin typeface="Arial" charset="0"/>
        </a:defRPr>
      </a:lvl2pPr>
      <a:lvl3pPr algn="l" rtl="0" eaLnBrk="0" fontAlgn="base" hangingPunct="0">
        <a:lnSpc>
          <a:spcPct val="85000"/>
        </a:lnSpc>
        <a:spcBef>
          <a:spcPct val="20000"/>
        </a:spcBef>
        <a:spcAft>
          <a:spcPct val="0"/>
        </a:spcAft>
        <a:defRPr sz="3200" b="1">
          <a:solidFill>
            <a:schemeClr val="tx1"/>
          </a:solidFill>
          <a:latin typeface="Arial" charset="0"/>
        </a:defRPr>
      </a:lvl3pPr>
      <a:lvl4pPr algn="l" rtl="0" eaLnBrk="0" fontAlgn="base" hangingPunct="0">
        <a:lnSpc>
          <a:spcPct val="85000"/>
        </a:lnSpc>
        <a:spcBef>
          <a:spcPct val="20000"/>
        </a:spcBef>
        <a:spcAft>
          <a:spcPct val="0"/>
        </a:spcAft>
        <a:defRPr sz="3200" b="1">
          <a:solidFill>
            <a:schemeClr val="tx1"/>
          </a:solidFill>
          <a:latin typeface="Arial" charset="0"/>
        </a:defRPr>
      </a:lvl4pPr>
      <a:lvl5pPr algn="l" rtl="0" eaLnBrk="0" fontAlgn="base" hangingPunct="0">
        <a:lnSpc>
          <a:spcPct val="85000"/>
        </a:lnSpc>
        <a:spcBef>
          <a:spcPct val="20000"/>
        </a:spcBef>
        <a:spcAft>
          <a:spcPct val="0"/>
        </a:spcAft>
        <a:defRPr sz="3200" b="1">
          <a:solidFill>
            <a:schemeClr val="tx1"/>
          </a:solidFill>
          <a:latin typeface="Arial" charset="0"/>
        </a:defRPr>
      </a:lvl5pPr>
      <a:lvl6pPr marL="457200" algn="l" rtl="0" eaLnBrk="1" fontAlgn="base" hangingPunct="1">
        <a:lnSpc>
          <a:spcPct val="85000"/>
        </a:lnSpc>
        <a:spcBef>
          <a:spcPct val="20000"/>
        </a:spcBef>
        <a:spcAft>
          <a:spcPct val="0"/>
        </a:spcAft>
        <a:defRPr sz="3200" b="1">
          <a:solidFill>
            <a:schemeClr val="tx1"/>
          </a:solidFill>
          <a:latin typeface="Arial" charset="0"/>
        </a:defRPr>
      </a:lvl6pPr>
      <a:lvl7pPr marL="914400" algn="l" rtl="0" eaLnBrk="1" fontAlgn="base" hangingPunct="1">
        <a:lnSpc>
          <a:spcPct val="85000"/>
        </a:lnSpc>
        <a:spcBef>
          <a:spcPct val="20000"/>
        </a:spcBef>
        <a:spcAft>
          <a:spcPct val="0"/>
        </a:spcAft>
        <a:defRPr sz="3200" b="1">
          <a:solidFill>
            <a:schemeClr val="tx1"/>
          </a:solidFill>
          <a:latin typeface="Arial" charset="0"/>
        </a:defRPr>
      </a:lvl7pPr>
      <a:lvl8pPr marL="1371600" algn="l" rtl="0" eaLnBrk="1" fontAlgn="base" hangingPunct="1">
        <a:lnSpc>
          <a:spcPct val="85000"/>
        </a:lnSpc>
        <a:spcBef>
          <a:spcPct val="20000"/>
        </a:spcBef>
        <a:spcAft>
          <a:spcPct val="0"/>
        </a:spcAft>
        <a:defRPr sz="3200" b="1">
          <a:solidFill>
            <a:schemeClr val="tx1"/>
          </a:solidFill>
          <a:latin typeface="Arial" charset="0"/>
        </a:defRPr>
      </a:lvl8pPr>
      <a:lvl9pPr marL="1828800" algn="l" rtl="0" eaLnBrk="1" fontAlgn="base" hangingPunct="1">
        <a:lnSpc>
          <a:spcPct val="85000"/>
        </a:lnSpc>
        <a:spcBef>
          <a:spcPct val="20000"/>
        </a:spcBef>
        <a:spcAft>
          <a:spcPct val="0"/>
        </a:spcAft>
        <a:defRPr sz="3200" b="1">
          <a:solidFill>
            <a:schemeClr val="tx1"/>
          </a:solidFill>
          <a:latin typeface="Arial" charset="0"/>
        </a:defRPr>
      </a:lvl9pPr>
    </p:titleStyle>
    <p:bodyStyle>
      <a:lvl1pPr marL="276225" indent="-276225" algn="l" rtl="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mn-lt"/>
          <a:ea typeface="+mn-ea"/>
          <a:cs typeface="+mn-cs"/>
        </a:defRPr>
      </a:lvl1pPr>
      <a:lvl2pPr marL="550863" indent="-244475" algn="l" rtl="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mn-lt"/>
        </a:defRPr>
      </a:lvl2pPr>
      <a:lvl3pPr marL="812800" indent="-231775" algn="l" rtl="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mn-lt"/>
        </a:defRPr>
      </a:lvl3pPr>
      <a:lvl4pPr marL="1058863" indent="-215900" algn="l" rtl="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mn-lt"/>
        </a:defRPr>
      </a:lvl4pPr>
      <a:lvl5pPr marL="1349375" indent="-260350" algn="l" rtl="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mn-lt"/>
        </a:defRPr>
      </a:lvl5pPr>
      <a:lvl6pPr marL="1806575" indent="-260350" algn="l" rtl="0" eaLnBrk="1" fontAlgn="base" hangingPunct="1">
        <a:lnSpc>
          <a:spcPct val="85000"/>
        </a:lnSpc>
        <a:spcBef>
          <a:spcPct val="0"/>
        </a:spcBef>
        <a:spcAft>
          <a:spcPct val="0"/>
        </a:spcAft>
        <a:buFont typeface="Arial" charset="0"/>
        <a:buChar char="-"/>
        <a:defRPr sz="2800">
          <a:solidFill>
            <a:schemeClr val="tx1"/>
          </a:solidFill>
          <a:latin typeface="+mn-lt"/>
        </a:defRPr>
      </a:lvl6pPr>
      <a:lvl7pPr marL="2263775" indent="-260350" algn="l" rtl="0" eaLnBrk="1" fontAlgn="base" hangingPunct="1">
        <a:lnSpc>
          <a:spcPct val="85000"/>
        </a:lnSpc>
        <a:spcBef>
          <a:spcPct val="0"/>
        </a:spcBef>
        <a:spcAft>
          <a:spcPct val="0"/>
        </a:spcAft>
        <a:buFont typeface="Arial" charset="0"/>
        <a:buChar char="-"/>
        <a:defRPr sz="2800">
          <a:solidFill>
            <a:schemeClr val="tx1"/>
          </a:solidFill>
          <a:latin typeface="+mn-lt"/>
        </a:defRPr>
      </a:lvl7pPr>
      <a:lvl8pPr marL="2720975" indent="-260350" algn="l" rtl="0" eaLnBrk="1" fontAlgn="base" hangingPunct="1">
        <a:lnSpc>
          <a:spcPct val="85000"/>
        </a:lnSpc>
        <a:spcBef>
          <a:spcPct val="0"/>
        </a:spcBef>
        <a:spcAft>
          <a:spcPct val="0"/>
        </a:spcAft>
        <a:buFont typeface="Arial" charset="0"/>
        <a:buChar char="-"/>
        <a:defRPr sz="2800">
          <a:solidFill>
            <a:schemeClr val="tx1"/>
          </a:solidFill>
          <a:latin typeface="+mn-lt"/>
        </a:defRPr>
      </a:lvl8pPr>
      <a:lvl9pPr marL="3178175" indent="-260350" algn="l" rtl="0" eaLnBrk="1" fontAlgn="base" hangingPunct="1">
        <a:lnSpc>
          <a:spcPct val="85000"/>
        </a:lnSpc>
        <a:spcBef>
          <a:spcPct val="0"/>
        </a:spcBef>
        <a:spcAft>
          <a:spcPct val="0"/>
        </a:spcAft>
        <a:buFont typeface="Arial"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9" descr="AA_Logotype100_RGB">
            <a:extLst>
              <a:ext uri="{FF2B5EF4-FFF2-40B4-BE49-F238E27FC236}">
                <a16:creationId xmlns:a16="http://schemas.microsoft.com/office/drawing/2014/main" id="{3F7EA968-9F7C-89D1-B905-4568206C4E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1400" y="260350"/>
            <a:ext cx="2771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7">
            <a:extLst>
              <a:ext uri="{FF2B5EF4-FFF2-40B4-BE49-F238E27FC236}">
                <a16:creationId xmlns:a16="http://schemas.microsoft.com/office/drawing/2014/main" id="{7242C075-5C34-6C84-7949-BA15543E4CAB}"/>
              </a:ext>
            </a:extLst>
          </p:cNvPr>
          <p:cNvSpPr>
            <a:spLocks noGrp="1" noChangeArrowheads="1"/>
          </p:cNvSpPr>
          <p:nvPr>
            <p:ph type="title"/>
          </p:nvPr>
        </p:nvSpPr>
        <p:spPr bwMode="auto">
          <a:xfrm>
            <a:off x="684213" y="1681163"/>
            <a:ext cx="80645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Rectangle 88">
            <a:extLst>
              <a:ext uri="{FF2B5EF4-FFF2-40B4-BE49-F238E27FC236}">
                <a16:creationId xmlns:a16="http://schemas.microsoft.com/office/drawing/2014/main" id="{0C54A3D2-B535-476D-7505-23F4BAD32844}"/>
              </a:ext>
            </a:extLst>
          </p:cNvPr>
          <p:cNvSpPr>
            <a:spLocks noGrp="1" noChangeArrowheads="1"/>
          </p:cNvSpPr>
          <p:nvPr>
            <p:ph type="body" idx="1"/>
          </p:nvPr>
        </p:nvSpPr>
        <p:spPr bwMode="auto">
          <a:xfrm>
            <a:off x="684213" y="3054350"/>
            <a:ext cx="80645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258" r:id="rId1"/>
    <p:sldLayoutId id="2147485247" r:id="rId2"/>
    <p:sldLayoutId id="2147485248" r:id="rId3"/>
    <p:sldLayoutId id="2147485249" r:id="rId4"/>
    <p:sldLayoutId id="2147485250" r:id="rId5"/>
    <p:sldLayoutId id="2147485251" r:id="rId6"/>
    <p:sldLayoutId id="2147485252" r:id="rId7"/>
    <p:sldLayoutId id="2147485253" r:id="rId8"/>
    <p:sldLayoutId id="2147485254" r:id="rId9"/>
    <p:sldLayoutId id="2147485255" r:id="rId10"/>
    <p:sldLayoutId id="2147485256" r:id="rId11"/>
  </p:sldLayoutIdLst>
  <p:transition/>
  <p:txStyles>
    <p:titleStyle>
      <a:lvl1pPr algn="l" rtl="0" eaLnBrk="0" fontAlgn="base" hangingPunct="0">
        <a:lnSpc>
          <a:spcPct val="85000"/>
        </a:lnSpc>
        <a:spcBef>
          <a:spcPct val="20000"/>
        </a:spcBef>
        <a:spcAft>
          <a:spcPct val="0"/>
        </a:spcAft>
        <a:defRPr sz="3200" b="1">
          <a:solidFill>
            <a:schemeClr val="tx1"/>
          </a:solidFill>
          <a:latin typeface="+mj-lt"/>
          <a:ea typeface="+mj-ea"/>
          <a:cs typeface="+mj-cs"/>
        </a:defRPr>
      </a:lvl1pPr>
      <a:lvl2pPr algn="l" rtl="0" eaLnBrk="0" fontAlgn="base" hangingPunct="0">
        <a:lnSpc>
          <a:spcPct val="85000"/>
        </a:lnSpc>
        <a:spcBef>
          <a:spcPct val="20000"/>
        </a:spcBef>
        <a:spcAft>
          <a:spcPct val="0"/>
        </a:spcAft>
        <a:defRPr sz="3200" b="1">
          <a:solidFill>
            <a:schemeClr val="tx1"/>
          </a:solidFill>
          <a:latin typeface="Arial" charset="0"/>
        </a:defRPr>
      </a:lvl2pPr>
      <a:lvl3pPr algn="l" rtl="0" eaLnBrk="0" fontAlgn="base" hangingPunct="0">
        <a:lnSpc>
          <a:spcPct val="85000"/>
        </a:lnSpc>
        <a:spcBef>
          <a:spcPct val="20000"/>
        </a:spcBef>
        <a:spcAft>
          <a:spcPct val="0"/>
        </a:spcAft>
        <a:defRPr sz="3200" b="1">
          <a:solidFill>
            <a:schemeClr val="tx1"/>
          </a:solidFill>
          <a:latin typeface="Arial" charset="0"/>
        </a:defRPr>
      </a:lvl3pPr>
      <a:lvl4pPr algn="l" rtl="0" eaLnBrk="0" fontAlgn="base" hangingPunct="0">
        <a:lnSpc>
          <a:spcPct val="85000"/>
        </a:lnSpc>
        <a:spcBef>
          <a:spcPct val="20000"/>
        </a:spcBef>
        <a:spcAft>
          <a:spcPct val="0"/>
        </a:spcAft>
        <a:defRPr sz="3200" b="1">
          <a:solidFill>
            <a:schemeClr val="tx1"/>
          </a:solidFill>
          <a:latin typeface="Arial" charset="0"/>
        </a:defRPr>
      </a:lvl4pPr>
      <a:lvl5pPr algn="l" rtl="0" eaLnBrk="0" fontAlgn="base" hangingPunct="0">
        <a:lnSpc>
          <a:spcPct val="85000"/>
        </a:lnSpc>
        <a:spcBef>
          <a:spcPct val="20000"/>
        </a:spcBef>
        <a:spcAft>
          <a:spcPct val="0"/>
        </a:spcAft>
        <a:defRPr sz="3200" b="1">
          <a:solidFill>
            <a:schemeClr val="tx1"/>
          </a:solidFill>
          <a:latin typeface="Arial" charset="0"/>
        </a:defRPr>
      </a:lvl5pPr>
      <a:lvl6pPr marL="457200" algn="l" rtl="0" eaLnBrk="1" fontAlgn="base" hangingPunct="1">
        <a:lnSpc>
          <a:spcPct val="85000"/>
        </a:lnSpc>
        <a:spcBef>
          <a:spcPct val="20000"/>
        </a:spcBef>
        <a:spcAft>
          <a:spcPct val="0"/>
        </a:spcAft>
        <a:defRPr sz="3200" b="1">
          <a:solidFill>
            <a:schemeClr val="tx1"/>
          </a:solidFill>
          <a:latin typeface="Arial" charset="0"/>
        </a:defRPr>
      </a:lvl6pPr>
      <a:lvl7pPr marL="914400" algn="l" rtl="0" eaLnBrk="1" fontAlgn="base" hangingPunct="1">
        <a:lnSpc>
          <a:spcPct val="85000"/>
        </a:lnSpc>
        <a:spcBef>
          <a:spcPct val="20000"/>
        </a:spcBef>
        <a:spcAft>
          <a:spcPct val="0"/>
        </a:spcAft>
        <a:defRPr sz="3200" b="1">
          <a:solidFill>
            <a:schemeClr val="tx1"/>
          </a:solidFill>
          <a:latin typeface="Arial" charset="0"/>
        </a:defRPr>
      </a:lvl7pPr>
      <a:lvl8pPr marL="1371600" algn="l" rtl="0" eaLnBrk="1" fontAlgn="base" hangingPunct="1">
        <a:lnSpc>
          <a:spcPct val="85000"/>
        </a:lnSpc>
        <a:spcBef>
          <a:spcPct val="20000"/>
        </a:spcBef>
        <a:spcAft>
          <a:spcPct val="0"/>
        </a:spcAft>
        <a:defRPr sz="3200" b="1">
          <a:solidFill>
            <a:schemeClr val="tx1"/>
          </a:solidFill>
          <a:latin typeface="Arial" charset="0"/>
        </a:defRPr>
      </a:lvl8pPr>
      <a:lvl9pPr marL="1828800" algn="l" rtl="0" eaLnBrk="1" fontAlgn="base" hangingPunct="1">
        <a:lnSpc>
          <a:spcPct val="85000"/>
        </a:lnSpc>
        <a:spcBef>
          <a:spcPct val="20000"/>
        </a:spcBef>
        <a:spcAft>
          <a:spcPct val="0"/>
        </a:spcAft>
        <a:defRPr sz="3200" b="1">
          <a:solidFill>
            <a:schemeClr val="tx1"/>
          </a:solidFill>
          <a:latin typeface="Arial" charset="0"/>
        </a:defRPr>
      </a:lvl9pPr>
    </p:titleStyle>
    <p:bodyStyle>
      <a:lvl1pPr marL="276225" indent="-276225" algn="l" rtl="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mn-lt"/>
          <a:ea typeface="+mn-ea"/>
          <a:cs typeface="+mn-cs"/>
        </a:defRPr>
      </a:lvl1pPr>
      <a:lvl2pPr marL="550863" indent="-244475" algn="l" rtl="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mn-lt"/>
        </a:defRPr>
      </a:lvl2pPr>
      <a:lvl3pPr marL="812800" indent="-231775" algn="l" rtl="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mn-lt"/>
        </a:defRPr>
      </a:lvl3pPr>
      <a:lvl4pPr marL="1058863" indent="-215900" algn="l" rtl="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mn-lt"/>
        </a:defRPr>
      </a:lvl4pPr>
      <a:lvl5pPr marL="1349375" indent="-260350" algn="l" rtl="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mn-lt"/>
        </a:defRPr>
      </a:lvl5pPr>
      <a:lvl6pPr marL="1806575" indent="-260350" algn="l" rtl="0" eaLnBrk="1" fontAlgn="base" hangingPunct="1">
        <a:lnSpc>
          <a:spcPct val="85000"/>
        </a:lnSpc>
        <a:spcBef>
          <a:spcPct val="0"/>
        </a:spcBef>
        <a:spcAft>
          <a:spcPct val="0"/>
        </a:spcAft>
        <a:buFont typeface="Arial" charset="0"/>
        <a:buChar char="-"/>
        <a:defRPr sz="2800">
          <a:solidFill>
            <a:schemeClr val="tx1"/>
          </a:solidFill>
          <a:latin typeface="+mn-lt"/>
        </a:defRPr>
      </a:lvl6pPr>
      <a:lvl7pPr marL="2263775" indent="-260350" algn="l" rtl="0" eaLnBrk="1" fontAlgn="base" hangingPunct="1">
        <a:lnSpc>
          <a:spcPct val="85000"/>
        </a:lnSpc>
        <a:spcBef>
          <a:spcPct val="0"/>
        </a:spcBef>
        <a:spcAft>
          <a:spcPct val="0"/>
        </a:spcAft>
        <a:buFont typeface="Arial" charset="0"/>
        <a:buChar char="-"/>
        <a:defRPr sz="2800">
          <a:solidFill>
            <a:schemeClr val="tx1"/>
          </a:solidFill>
          <a:latin typeface="+mn-lt"/>
        </a:defRPr>
      </a:lvl7pPr>
      <a:lvl8pPr marL="2720975" indent="-260350" algn="l" rtl="0" eaLnBrk="1" fontAlgn="base" hangingPunct="1">
        <a:lnSpc>
          <a:spcPct val="85000"/>
        </a:lnSpc>
        <a:spcBef>
          <a:spcPct val="0"/>
        </a:spcBef>
        <a:spcAft>
          <a:spcPct val="0"/>
        </a:spcAft>
        <a:buFont typeface="Arial" charset="0"/>
        <a:buChar char="-"/>
        <a:defRPr sz="2800">
          <a:solidFill>
            <a:schemeClr val="tx1"/>
          </a:solidFill>
          <a:latin typeface="+mn-lt"/>
        </a:defRPr>
      </a:lvl8pPr>
      <a:lvl9pPr marL="3178175" indent="-260350" algn="l" rtl="0" eaLnBrk="1" fontAlgn="base" hangingPunct="1">
        <a:lnSpc>
          <a:spcPct val="85000"/>
        </a:lnSpc>
        <a:spcBef>
          <a:spcPct val="0"/>
        </a:spcBef>
        <a:spcAft>
          <a:spcPct val="0"/>
        </a:spcAft>
        <a:buFont typeface="Arial"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20F4BBD1-9653-0B9C-1D56-29832108257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26988"/>
            <a:ext cx="96774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4" name="Rectangle 3">
            <a:extLst>
              <a:ext uri="{FF2B5EF4-FFF2-40B4-BE49-F238E27FC236}">
                <a16:creationId xmlns:a16="http://schemas.microsoft.com/office/drawing/2014/main" id="{B07AFF0D-1297-2C90-E043-CC8E82E525AC}"/>
              </a:ext>
            </a:extLst>
          </p:cNvPr>
          <p:cNvSpPr/>
          <p:nvPr/>
        </p:nvSpPr>
        <p:spPr>
          <a:xfrm>
            <a:off x="3348038" y="4481512"/>
            <a:ext cx="5629275" cy="234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Aft>
                <a:spcPts val="0"/>
              </a:spcAft>
              <a:defRPr/>
            </a:pPr>
            <a:r>
              <a:rPr lang="en-GB" sz="1600">
                <a:cs typeface="Arial" panose="020B0604020202020204" pitchFamily="34" charset="0"/>
              </a:rPr>
              <a:t>Specific communication objective</a:t>
            </a:r>
            <a:endParaRPr lang="en-GB" sz="1600" dirty="0">
              <a:cs typeface="Arial" panose="020B0604020202020204" pitchFamily="34" charset="0"/>
            </a:endParaRPr>
          </a:p>
        </p:txBody>
      </p:sp>
      <p:sp>
        <p:nvSpPr>
          <p:cNvPr id="7172" name="TextBox 2">
            <a:extLst>
              <a:ext uri="{FF2B5EF4-FFF2-40B4-BE49-F238E27FC236}">
                <a16:creationId xmlns:a16="http://schemas.microsoft.com/office/drawing/2014/main" id="{7973CF60-5B91-DD4F-F9EC-17B86705881B}"/>
              </a:ext>
            </a:extLst>
          </p:cNvPr>
          <p:cNvSpPr txBox="1">
            <a:spLocks noChangeArrowheads="1"/>
          </p:cNvSpPr>
          <p:nvPr/>
        </p:nvSpPr>
        <p:spPr bwMode="auto">
          <a:xfrm>
            <a:off x="3427413" y="4982295"/>
            <a:ext cx="5629275" cy="1743106"/>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lnSpc>
                <a:spcPct val="107000"/>
              </a:lnSpc>
              <a:defRPr/>
            </a:pPr>
            <a:r>
              <a:rPr lang="en-GB" altLang="en-US" sz="3000" b="1" dirty="0">
                <a:solidFill>
                  <a:srgbClr val="FF0000"/>
                </a:solidFill>
                <a:latin typeface="Arial" panose="020B0604020202020204" pitchFamily="34" charset="0"/>
              </a:rPr>
              <a:t>Report Writing vs Blog Story</a:t>
            </a:r>
          </a:p>
          <a:p>
            <a:pPr algn="ctr">
              <a:lnSpc>
                <a:spcPct val="107000"/>
              </a:lnSpc>
              <a:defRPr/>
            </a:pPr>
            <a:r>
              <a:rPr lang="en-US" altLang="en-US" dirty="0">
                <a:latin typeface="Arial" panose="020B0604020202020204" pitchFamily="34" charset="0"/>
              </a:rPr>
              <a:t>From Formal Writing to Storytelling for Wider Impact</a:t>
            </a:r>
          </a:p>
          <a:p>
            <a:pPr>
              <a:lnSpc>
                <a:spcPct val="107000"/>
              </a:lnSpc>
              <a:defRPr/>
            </a:pPr>
            <a:endParaRPr lang="en-GB" altLang="en-US" dirty="0">
              <a:latin typeface="Arial" panose="020B0604020202020204" pitchFamily="34" charset="0"/>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EA8E8-9336-825F-2B87-284BCC3CC972}"/>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056C93BE-0087-F420-09B3-46BC00EED53E}"/>
              </a:ext>
            </a:extLst>
          </p:cNvPr>
          <p:cNvSpPr>
            <a:spLocks noGrp="1" noChangeArrowheads="1"/>
          </p:cNvSpPr>
          <p:nvPr>
            <p:ph type="title"/>
          </p:nvPr>
        </p:nvSpPr>
        <p:spPr bwMode="auto">
          <a:xfrm>
            <a:off x="475277" y="116632"/>
            <a:ext cx="8193446" cy="925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solidFill>
                  <a:srgbClr val="FF0000"/>
                </a:solidFill>
                <a:cs typeface="Arial" panose="020B0604020202020204" pitchFamily="34" charset="0"/>
              </a:rPr>
              <a:t>Golden Rules for Turning Reports into Blogs</a:t>
            </a:r>
            <a:br>
              <a:rPr lang="en-US" altLang="en-US" sz="3000" dirty="0">
                <a:solidFill>
                  <a:srgbClr val="FF0000"/>
                </a:solidFill>
                <a:cs typeface="Arial" panose="020B0604020202020204" pitchFamily="34" charset="0"/>
              </a:rPr>
            </a:br>
            <a:endParaRPr lang="en-US" altLang="en-US" sz="3000" dirty="0">
              <a:solidFill>
                <a:srgbClr val="FF0000"/>
              </a:solidFill>
              <a:cs typeface="Arial" panose="020B0604020202020204" pitchFamily="34" charset="0"/>
            </a:endParaRPr>
          </a:p>
        </p:txBody>
      </p:sp>
      <p:pic>
        <p:nvPicPr>
          <p:cNvPr id="9219" name="Picture 8">
            <a:extLst>
              <a:ext uri="{FF2B5EF4-FFF2-40B4-BE49-F238E27FC236}">
                <a16:creationId xmlns:a16="http://schemas.microsoft.com/office/drawing/2014/main" id="{DCE05EBC-8714-FB8B-71DC-E38334C3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7913"/>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Content Placeholder 2">
            <a:extLst>
              <a:ext uri="{FF2B5EF4-FFF2-40B4-BE49-F238E27FC236}">
                <a16:creationId xmlns:a16="http://schemas.microsoft.com/office/drawing/2014/main" id="{1FF6FE08-550D-DED8-538C-749C05CBEF5E}"/>
              </a:ext>
            </a:extLst>
          </p:cNvPr>
          <p:cNvSpPr>
            <a:spLocks noGrp="1" noChangeArrowheads="1"/>
          </p:cNvSpPr>
          <p:nvPr>
            <p:ph idx="1"/>
          </p:nvPr>
        </p:nvSpPr>
        <p:spPr bwMode="auto">
          <a:xfrm>
            <a:off x="619292" y="1134805"/>
            <a:ext cx="7905413"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50000"/>
              </a:lnSpc>
              <a:buNone/>
            </a:pPr>
            <a:r>
              <a:rPr lang="en-US" altLang="en-US" sz="2000" dirty="0"/>
              <a:t>1️⃣ Not everything in a report belongs in a blog – choose 1–2 strong angles</a:t>
            </a:r>
          </a:p>
          <a:p>
            <a:pPr marL="0" indent="0">
              <a:lnSpc>
                <a:spcPct val="150000"/>
              </a:lnSpc>
              <a:buNone/>
            </a:pPr>
            <a:r>
              <a:rPr lang="en-US" altLang="en-US" sz="2000" dirty="0"/>
              <a:t>2️⃣ Blogs should be short &amp; </a:t>
            </a:r>
            <a:r>
              <a:rPr lang="en-US" altLang="en-US" sz="2000" dirty="0" err="1"/>
              <a:t>skimmable</a:t>
            </a:r>
            <a:r>
              <a:rPr lang="en-US" altLang="en-US" sz="2000" dirty="0"/>
              <a:t> – 500–1000 words</a:t>
            </a:r>
          </a:p>
          <a:p>
            <a:pPr marL="0" indent="0">
              <a:lnSpc>
                <a:spcPct val="150000"/>
              </a:lnSpc>
              <a:buNone/>
            </a:pPr>
            <a:r>
              <a:rPr lang="en-US" altLang="en-US" sz="2000" dirty="0"/>
              <a:t>3️⃣ Tell human-centered stories – focus on people, not just numbers</a:t>
            </a:r>
          </a:p>
          <a:p>
            <a:pPr marL="0" indent="0">
              <a:lnSpc>
                <a:spcPct val="150000"/>
              </a:lnSpc>
              <a:buNone/>
            </a:pPr>
            <a:r>
              <a:rPr lang="en-US" altLang="en-US" sz="2000" dirty="0"/>
              <a:t>4️⃣ Use a conversational tone – explain as if to a smart friend</a:t>
            </a:r>
          </a:p>
          <a:p>
            <a:pPr marL="0" indent="0">
              <a:lnSpc>
                <a:spcPct val="150000"/>
              </a:lnSpc>
              <a:buNone/>
            </a:pPr>
            <a:r>
              <a:rPr lang="en-US" altLang="en-US" sz="2000" dirty="0"/>
              <a:t>5️⃣ Respect ethics &amp; sensitivity – consented photos, anonymize names</a:t>
            </a:r>
          </a:p>
          <a:p>
            <a:pPr marL="0" indent="0">
              <a:lnSpc>
                <a:spcPct val="150000"/>
              </a:lnSpc>
              <a:buNone/>
            </a:pPr>
            <a:r>
              <a:rPr lang="en-US" altLang="en-US" sz="2000" dirty="0"/>
              <a:t>6️⃣ Optimize for online readers – catchy headline, keywords, visuals</a:t>
            </a:r>
          </a:p>
          <a:p>
            <a:pPr marL="0" indent="0">
              <a:lnSpc>
                <a:spcPct val="150000"/>
              </a:lnSpc>
              <a:buNone/>
            </a:pPr>
            <a:r>
              <a:rPr lang="en-US" altLang="en-US" sz="2000" dirty="0"/>
              <a:t>7️⃣ End with action or reflection – leave readers thinking or acting</a:t>
            </a:r>
            <a:endParaRPr lang="en-GB" altLang="en-US" sz="2000" dirty="0"/>
          </a:p>
        </p:txBody>
      </p:sp>
    </p:spTree>
    <p:extLst>
      <p:ext uri="{BB962C8B-B14F-4D97-AF65-F5344CB8AC3E}">
        <p14:creationId xmlns:p14="http://schemas.microsoft.com/office/powerpoint/2010/main" val="279748696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9BB8C-B2F5-EAC1-1C5D-37BC2B43F80F}"/>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65AA083B-1ABF-A88E-6703-87316BCD3DC4}"/>
              </a:ext>
            </a:extLst>
          </p:cNvPr>
          <p:cNvSpPr>
            <a:spLocks noGrp="1" noChangeArrowheads="1"/>
          </p:cNvSpPr>
          <p:nvPr>
            <p:ph type="title"/>
          </p:nvPr>
        </p:nvSpPr>
        <p:spPr bwMode="auto">
          <a:xfrm>
            <a:off x="395536" y="223045"/>
            <a:ext cx="8249989" cy="5416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FF0000"/>
                </a:solidFill>
                <a:cs typeface="Arial" panose="020B0604020202020204" pitchFamily="34" charset="0"/>
              </a:rPr>
              <a:t>Group Rewrite Exercise</a:t>
            </a:r>
            <a:endParaRPr lang="en-GB" altLang="en-US" dirty="0">
              <a:cs typeface="Arial" panose="020B0604020202020204" pitchFamily="34" charset="0"/>
            </a:endParaRPr>
          </a:p>
        </p:txBody>
      </p:sp>
      <p:pic>
        <p:nvPicPr>
          <p:cNvPr id="9219" name="Picture 8">
            <a:extLst>
              <a:ext uri="{FF2B5EF4-FFF2-40B4-BE49-F238E27FC236}">
                <a16:creationId xmlns:a16="http://schemas.microsoft.com/office/drawing/2014/main" id="{977C072A-6CF3-9930-A841-34815EFFF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7913"/>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Content Placeholder 2">
            <a:extLst>
              <a:ext uri="{FF2B5EF4-FFF2-40B4-BE49-F238E27FC236}">
                <a16:creationId xmlns:a16="http://schemas.microsoft.com/office/drawing/2014/main" id="{ABBDF04E-BB04-28A9-2515-5A3CD88D2457}"/>
              </a:ext>
            </a:extLst>
          </p:cNvPr>
          <p:cNvSpPr>
            <a:spLocks noGrp="1" noChangeArrowheads="1"/>
          </p:cNvSpPr>
          <p:nvPr>
            <p:ph idx="1"/>
          </p:nvPr>
        </p:nvSpPr>
        <p:spPr bwMode="auto">
          <a:xfrm>
            <a:off x="683568" y="1052736"/>
            <a:ext cx="7776864" cy="45331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00000"/>
              </a:lnSpc>
              <a:buNone/>
            </a:pPr>
            <a:r>
              <a:rPr lang="en-GB" altLang="en-US" sz="2000" dirty="0"/>
              <a:t>Divide ourselves into 3 groups and rewrite the below report except</a:t>
            </a:r>
          </a:p>
          <a:p>
            <a:pPr marL="0" indent="0">
              <a:lnSpc>
                <a:spcPct val="100000"/>
              </a:lnSpc>
              <a:buNone/>
            </a:pPr>
            <a:endParaRPr lang="en-US" altLang="en-US" sz="2000" b="1" dirty="0"/>
          </a:p>
          <a:p>
            <a:pPr marL="0" indent="0">
              <a:lnSpc>
                <a:spcPct val="100000"/>
              </a:lnSpc>
              <a:buNone/>
            </a:pPr>
            <a:r>
              <a:rPr lang="en-US" altLang="en-US" sz="2000" b="1" dirty="0"/>
              <a:t>Report Excerpt:</a:t>
            </a:r>
          </a:p>
          <a:p>
            <a:pPr marL="0" indent="0">
              <a:lnSpc>
                <a:spcPct val="100000"/>
              </a:lnSpc>
              <a:buNone/>
            </a:pPr>
            <a:r>
              <a:rPr lang="en-US" altLang="en-US" sz="2000" dirty="0"/>
              <a:t>“In 2024, ActionAid Nigeria through her Agroecology programme trained 500 women farmers across three states on climate-smart agriculture techniques. The training improved crop yields by 30%, improved economic activities and increased household incomes in participating communities. ”</a:t>
            </a:r>
          </a:p>
          <a:p>
            <a:pPr marL="0" indent="0">
              <a:lnSpc>
                <a:spcPct val="100000"/>
              </a:lnSpc>
              <a:buNone/>
            </a:pPr>
            <a:endParaRPr lang="en-US" altLang="en-US" sz="2000" dirty="0"/>
          </a:p>
          <a:p>
            <a:pPr marL="0" indent="0">
              <a:lnSpc>
                <a:spcPct val="100000"/>
              </a:lnSpc>
              <a:buNone/>
            </a:pPr>
            <a:r>
              <a:rPr lang="en-US" altLang="en-US" sz="2000" b="1" dirty="0"/>
              <a:t>Task: </a:t>
            </a:r>
            <a:r>
              <a:rPr lang="en-US" altLang="en-US" sz="2000" dirty="0"/>
              <a:t>Rewrite this into a short blog intro as a group.</a:t>
            </a:r>
            <a:endParaRPr lang="en-GB" altLang="en-US" sz="2000" dirty="0"/>
          </a:p>
        </p:txBody>
      </p:sp>
    </p:spTree>
    <p:extLst>
      <p:ext uri="{BB962C8B-B14F-4D97-AF65-F5344CB8AC3E}">
        <p14:creationId xmlns:p14="http://schemas.microsoft.com/office/powerpoint/2010/main" val="2026847963"/>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1C24"/>
        </a:solidFill>
        <a:effectLst/>
      </p:bgPr>
    </p:bg>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EC26ACAB-9DE0-0307-51C3-F409E8B2E767}"/>
              </a:ext>
            </a:extLst>
          </p:cNvPr>
          <p:cNvSpPr>
            <a:spLocks noChangeArrowheads="1"/>
          </p:cNvSpPr>
          <p:nvPr/>
        </p:nvSpPr>
        <p:spPr bwMode="auto">
          <a:xfrm>
            <a:off x="1835150" y="2803525"/>
            <a:ext cx="561657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lnSpc>
                <a:spcPts val="8900"/>
              </a:lnSpc>
              <a:spcBef>
                <a:spcPct val="20000"/>
              </a:spcBef>
              <a:buClr>
                <a:srgbClr val="000000"/>
              </a:buClr>
              <a:buFont typeface="Arial" panose="020B0604020202020204" pitchFamily="34" charset="0"/>
              <a:buNone/>
            </a:pPr>
            <a:endParaRPr lang="en-US" altLang="en-US" sz="7200">
              <a:solidFill>
                <a:srgbClr val="FFFFFF"/>
              </a:solidFill>
              <a:latin typeface="Arial" panose="020B0604020202020204" pitchFamily="34" charset="0"/>
            </a:endParaRPr>
          </a:p>
        </p:txBody>
      </p:sp>
      <p:pic>
        <p:nvPicPr>
          <p:cNvPr id="26627" name="Picture 2">
            <a:extLst>
              <a:ext uri="{FF2B5EF4-FFF2-40B4-BE49-F238E27FC236}">
                <a16:creationId xmlns:a16="http://schemas.microsoft.com/office/drawing/2014/main" id="{D2D32358-1D3D-5462-5721-1BC5B1C23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800100"/>
            <a:ext cx="85026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C4E3F924-0A36-6A69-D42E-467AAFEDDCFC}"/>
              </a:ext>
            </a:extLst>
          </p:cNvPr>
          <p:cNvSpPr>
            <a:spLocks noGrp="1" noChangeArrowheads="1"/>
          </p:cNvSpPr>
          <p:nvPr>
            <p:ph type="title"/>
          </p:nvPr>
        </p:nvSpPr>
        <p:spPr>
          <a:xfrm>
            <a:off x="685800" y="463550"/>
            <a:ext cx="7772400" cy="1143000"/>
          </a:xfrm>
        </p:spPr>
        <p:txBody>
          <a:bodyPr/>
          <a:lstStyle/>
          <a:p>
            <a:pPr algn="r" eaLnBrk="1" hangingPunct="1"/>
            <a:r>
              <a:rPr lang="en-GB" altLang="en-US" b="1">
                <a:solidFill>
                  <a:schemeClr val="bg1"/>
                </a:solidFill>
              </a:rPr>
              <a:t>Introduction</a:t>
            </a:r>
            <a:r>
              <a:rPr lang="en-GB" altLang="en-US" sz="2400" b="1">
                <a:solidFill>
                  <a:schemeClr val="bg1"/>
                </a:solidFill>
              </a:rPr>
              <a:t> </a:t>
            </a:r>
            <a:endParaRPr lang="en-US" altLang="en-US" sz="2400">
              <a:solidFill>
                <a:schemeClr val="bg1"/>
              </a:solidFill>
            </a:endParaRPr>
          </a:p>
        </p:txBody>
      </p:sp>
      <p:sp>
        <p:nvSpPr>
          <p:cNvPr id="6" name="Rectangle 3">
            <a:extLst>
              <a:ext uri="{FF2B5EF4-FFF2-40B4-BE49-F238E27FC236}">
                <a16:creationId xmlns:a16="http://schemas.microsoft.com/office/drawing/2014/main" id="{F2CEE63D-A8CD-0AF7-0D79-B1CCFFB3ADCB}"/>
              </a:ext>
            </a:extLst>
          </p:cNvPr>
          <p:cNvSpPr txBox="1">
            <a:spLocks noChangeArrowheads="1"/>
          </p:cNvSpPr>
          <p:nvPr/>
        </p:nvSpPr>
        <p:spPr>
          <a:xfrm>
            <a:off x="288925" y="184149"/>
            <a:ext cx="8839200" cy="742949"/>
          </a:xfrm>
          <a:prstGeom prst="rect">
            <a:avLst/>
          </a:prstGeom>
        </p:spPr>
        <p:txBody>
          <a:bodyPr/>
          <a:lstStyle/>
          <a:p>
            <a:pPr algn="r" eaLnBrk="1" fontAlgn="auto" hangingPunct="1">
              <a:spcAft>
                <a:spcPts val="0"/>
              </a:spcAft>
              <a:defRPr/>
            </a:pPr>
            <a:r>
              <a:rPr lang="en-GB" sz="3600" b="1" dirty="0">
                <a:solidFill>
                  <a:schemeClr val="bg1"/>
                </a:solidFill>
                <a:latin typeface="+mj-lt"/>
                <a:ea typeface="+mj-ea"/>
                <a:cs typeface="+mj-cs"/>
              </a:rPr>
              <a:t>Introduction</a:t>
            </a:r>
            <a:endParaRPr lang="en-US" sz="3600" dirty="0">
              <a:solidFill>
                <a:schemeClr val="bg1"/>
              </a:solidFill>
              <a:latin typeface="+mj-lt"/>
              <a:ea typeface="+mj-ea"/>
              <a:cs typeface="+mj-cs"/>
            </a:endParaRPr>
          </a:p>
        </p:txBody>
      </p:sp>
      <p:sp>
        <p:nvSpPr>
          <p:cNvPr id="8196" name="Content Placeholder 1">
            <a:extLst>
              <a:ext uri="{FF2B5EF4-FFF2-40B4-BE49-F238E27FC236}">
                <a16:creationId xmlns:a16="http://schemas.microsoft.com/office/drawing/2014/main" id="{7DD56047-F71C-BE44-FB6D-26BA0D2CB60A}"/>
              </a:ext>
            </a:extLst>
          </p:cNvPr>
          <p:cNvSpPr>
            <a:spLocks noGrp="1" noChangeArrowheads="1"/>
          </p:cNvSpPr>
          <p:nvPr>
            <p:ph idx="1"/>
          </p:nvPr>
        </p:nvSpPr>
        <p:spPr>
          <a:xfrm>
            <a:off x="395536" y="300036"/>
            <a:ext cx="8189093" cy="511173"/>
          </a:xfrm>
        </p:spPr>
        <p:txBody>
          <a:bodyPr/>
          <a:lstStyle/>
          <a:p>
            <a:pPr marL="0" indent="0">
              <a:buFontTx/>
              <a:buNone/>
            </a:pPr>
            <a:r>
              <a:rPr lang="en-GB" altLang="en-US" sz="2400" b="1" dirty="0">
                <a:solidFill>
                  <a:srgbClr val="FF0000"/>
                </a:solidFill>
                <a:latin typeface="Arial" panose="020B0604020202020204" pitchFamily="34" charset="0"/>
                <a:cs typeface="Arial" panose="020B0604020202020204" pitchFamily="34" charset="0"/>
              </a:rPr>
              <a:t>What is Report Writing?</a:t>
            </a:r>
          </a:p>
          <a:p>
            <a:pPr marL="0" indent="0" algn="just">
              <a:buFontTx/>
              <a:buNone/>
            </a:pPr>
            <a:endParaRPr lang="en-US" sz="2000" dirty="0">
              <a:latin typeface="Arial" panose="020B0604020202020204" pitchFamily="34" charset="0"/>
              <a:cs typeface="Arial" panose="020B0604020202020204" pitchFamily="34" charset="0"/>
            </a:endParaRPr>
          </a:p>
          <a:p>
            <a:pPr marL="0" indent="0" algn="just">
              <a:buFontTx/>
              <a:buNone/>
            </a:pPr>
            <a:r>
              <a:rPr lang="en-US" sz="2000" dirty="0">
                <a:latin typeface="Arial" panose="020B0604020202020204" pitchFamily="34" charset="0"/>
                <a:cs typeface="Arial" panose="020B0604020202020204" pitchFamily="34" charset="0"/>
              </a:rPr>
              <a:t>Report writing is the act of compiling facts, findings, analyses, and recommendations into a structured document that communicates information for decision-making, accountability, or record-keeping.</a:t>
            </a:r>
          </a:p>
          <a:p>
            <a:pPr marL="0" indent="0" algn="just">
              <a:buFontTx/>
              <a:buNone/>
            </a:pPr>
            <a:endParaRPr lang="en-US" sz="2000" dirty="0">
              <a:latin typeface="Arial" panose="020B0604020202020204" pitchFamily="34" charset="0"/>
              <a:cs typeface="Arial" panose="020B0604020202020204" pitchFamily="34" charset="0"/>
            </a:endParaRPr>
          </a:p>
          <a:p>
            <a:pPr marL="0" indent="0" algn="just">
              <a:buFontTx/>
              <a:buNone/>
            </a:pPr>
            <a:r>
              <a:rPr lang="en-US" sz="2000" dirty="0">
                <a:latin typeface="Arial" panose="020B0604020202020204" pitchFamily="34" charset="0"/>
                <a:cs typeface="Arial" panose="020B0604020202020204" pitchFamily="34" charset="0"/>
              </a:rPr>
              <a:t>Report writing is about turning raw information into an organized story that people can understand, trust, and act upon.</a:t>
            </a:r>
          </a:p>
          <a:p>
            <a:pPr marL="0" indent="0" algn="just">
              <a:buFontTx/>
              <a:buNone/>
            </a:pPr>
            <a:endParaRPr lang="en-US" sz="2000" b="1"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Purpose: </a:t>
            </a:r>
            <a:r>
              <a:rPr lang="en-US" sz="2000" dirty="0">
                <a:latin typeface="Arial" panose="020B0604020202020204" pitchFamily="34" charset="0"/>
                <a:cs typeface="Arial" panose="020B0604020202020204" pitchFamily="34" charset="0"/>
              </a:rPr>
              <a:t>To document facts, present evidence, and provide accountability.</a:t>
            </a:r>
          </a:p>
          <a:p>
            <a:pPr algn="just"/>
            <a:r>
              <a:rPr lang="en-US" sz="2000" b="1" dirty="0">
                <a:latin typeface="Arial" panose="020B0604020202020204" pitchFamily="34" charset="0"/>
                <a:cs typeface="Arial" panose="020B0604020202020204" pitchFamily="34" charset="0"/>
              </a:rPr>
              <a:t>Tone: </a:t>
            </a:r>
            <a:r>
              <a:rPr lang="en-US" sz="2000" dirty="0">
                <a:latin typeface="Arial" panose="020B0604020202020204" pitchFamily="34" charset="0"/>
                <a:cs typeface="Arial" panose="020B0604020202020204" pitchFamily="34" charset="0"/>
              </a:rPr>
              <a:t>Structured, professional, objective.</a:t>
            </a:r>
          </a:p>
          <a:p>
            <a:pPr algn="just"/>
            <a:r>
              <a:rPr lang="en-US" sz="2000" b="1" dirty="0">
                <a:latin typeface="Arial" panose="020B0604020202020204" pitchFamily="34" charset="0"/>
                <a:cs typeface="Arial" panose="020B0604020202020204" pitchFamily="34" charset="0"/>
              </a:rPr>
              <a:t>Audience: </a:t>
            </a:r>
            <a:r>
              <a:rPr lang="en-US" sz="2000" dirty="0">
                <a:latin typeface="Arial" panose="020B0604020202020204" pitchFamily="34" charset="0"/>
                <a:cs typeface="Arial" panose="020B0604020202020204" pitchFamily="34" charset="0"/>
              </a:rPr>
              <a:t>Policymakers, donors, technical experts.</a:t>
            </a:r>
          </a:p>
          <a:p>
            <a:pPr algn="just"/>
            <a:r>
              <a:rPr lang="en-US" sz="2000" b="1" dirty="0">
                <a:latin typeface="Arial" panose="020B0604020202020204" pitchFamily="34" charset="0"/>
                <a:cs typeface="Arial" panose="020B0604020202020204" pitchFamily="34" charset="0"/>
              </a:rPr>
              <a:t>Strengths: </a:t>
            </a:r>
            <a:r>
              <a:rPr lang="en-US" sz="2000" dirty="0">
                <a:latin typeface="Arial" panose="020B0604020202020204" pitchFamily="34" charset="0"/>
                <a:cs typeface="Arial" panose="020B0604020202020204" pitchFamily="34" charset="0"/>
              </a:rPr>
              <a:t>Credibility, thoroughness, detailed evidence.</a:t>
            </a:r>
          </a:p>
          <a:p>
            <a:pPr algn="just"/>
            <a:r>
              <a:rPr lang="en-US" sz="2000" b="1" dirty="0">
                <a:latin typeface="Arial" panose="020B0604020202020204" pitchFamily="34" charset="0"/>
                <a:cs typeface="Arial" panose="020B0604020202020204" pitchFamily="34" charset="0"/>
              </a:rPr>
              <a:t>Limitations: </a:t>
            </a:r>
            <a:r>
              <a:rPr lang="en-US" sz="2000" dirty="0">
                <a:latin typeface="Arial" panose="020B0604020202020204" pitchFamily="34" charset="0"/>
                <a:cs typeface="Arial" panose="020B0604020202020204" pitchFamily="34" charset="0"/>
              </a:rPr>
              <a:t>Often too lengthy, complex, or technical for the general public.</a:t>
            </a:r>
          </a:p>
        </p:txBody>
      </p:sp>
      <p:pic>
        <p:nvPicPr>
          <p:cNvPr id="8199" name="Picture 8">
            <a:extLst>
              <a:ext uri="{FF2B5EF4-FFF2-40B4-BE49-F238E27FC236}">
                <a16:creationId xmlns:a16="http://schemas.microsoft.com/office/drawing/2014/main" id="{502665B6-99F5-CCE6-7961-7CD197EF1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5050"/>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90DBA-2261-2D23-2072-ADDA13FBFF6E}"/>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BDA32BB4-A9D2-2F68-2388-C676554810C5}"/>
              </a:ext>
            </a:extLst>
          </p:cNvPr>
          <p:cNvSpPr>
            <a:spLocks noGrp="1" noChangeArrowheads="1"/>
          </p:cNvSpPr>
          <p:nvPr>
            <p:ph type="title"/>
          </p:nvPr>
        </p:nvSpPr>
        <p:spPr>
          <a:xfrm>
            <a:off x="685800" y="463550"/>
            <a:ext cx="7772400" cy="1143000"/>
          </a:xfrm>
        </p:spPr>
        <p:txBody>
          <a:bodyPr/>
          <a:lstStyle/>
          <a:p>
            <a:pPr algn="r" eaLnBrk="1" hangingPunct="1"/>
            <a:r>
              <a:rPr lang="en-GB" altLang="en-US" b="1">
                <a:solidFill>
                  <a:schemeClr val="bg1"/>
                </a:solidFill>
              </a:rPr>
              <a:t>Introduction</a:t>
            </a:r>
            <a:r>
              <a:rPr lang="en-GB" altLang="en-US" sz="2400" b="1">
                <a:solidFill>
                  <a:schemeClr val="bg1"/>
                </a:solidFill>
              </a:rPr>
              <a:t> </a:t>
            </a:r>
            <a:endParaRPr lang="en-US" altLang="en-US" sz="2400">
              <a:solidFill>
                <a:schemeClr val="bg1"/>
              </a:solidFill>
            </a:endParaRPr>
          </a:p>
        </p:txBody>
      </p:sp>
      <p:sp>
        <p:nvSpPr>
          <p:cNvPr id="6" name="Rectangle 3">
            <a:extLst>
              <a:ext uri="{FF2B5EF4-FFF2-40B4-BE49-F238E27FC236}">
                <a16:creationId xmlns:a16="http://schemas.microsoft.com/office/drawing/2014/main" id="{9A1824D1-D3D4-7AA2-634A-4E8625F7D954}"/>
              </a:ext>
            </a:extLst>
          </p:cNvPr>
          <p:cNvSpPr txBox="1">
            <a:spLocks noChangeArrowheads="1"/>
          </p:cNvSpPr>
          <p:nvPr/>
        </p:nvSpPr>
        <p:spPr>
          <a:xfrm>
            <a:off x="288925" y="184149"/>
            <a:ext cx="8839200" cy="742949"/>
          </a:xfrm>
          <a:prstGeom prst="rect">
            <a:avLst/>
          </a:prstGeom>
        </p:spPr>
        <p:txBody>
          <a:bodyPr/>
          <a:lstStyle/>
          <a:p>
            <a:pPr algn="r" eaLnBrk="1" fontAlgn="auto" hangingPunct="1">
              <a:spcAft>
                <a:spcPts val="0"/>
              </a:spcAft>
              <a:defRPr/>
            </a:pPr>
            <a:r>
              <a:rPr lang="en-GB" sz="3600" b="1" dirty="0">
                <a:solidFill>
                  <a:schemeClr val="bg1"/>
                </a:solidFill>
                <a:latin typeface="+mj-lt"/>
                <a:ea typeface="+mj-ea"/>
                <a:cs typeface="+mj-cs"/>
              </a:rPr>
              <a:t>Introduction</a:t>
            </a:r>
            <a:endParaRPr lang="en-US" sz="3600" dirty="0">
              <a:solidFill>
                <a:schemeClr val="bg1"/>
              </a:solidFill>
              <a:latin typeface="+mj-lt"/>
              <a:ea typeface="+mj-ea"/>
              <a:cs typeface="+mj-cs"/>
            </a:endParaRPr>
          </a:p>
        </p:txBody>
      </p:sp>
      <p:sp>
        <p:nvSpPr>
          <p:cNvPr id="8196" name="Content Placeholder 1">
            <a:extLst>
              <a:ext uri="{FF2B5EF4-FFF2-40B4-BE49-F238E27FC236}">
                <a16:creationId xmlns:a16="http://schemas.microsoft.com/office/drawing/2014/main" id="{EF9C0CF5-B21F-BDB5-E967-D526783A7FF0}"/>
              </a:ext>
            </a:extLst>
          </p:cNvPr>
          <p:cNvSpPr>
            <a:spLocks noGrp="1" noChangeArrowheads="1"/>
          </p:cNvSpPr>
          <p:nvPr>
            <p:ph idx="1"/>
          </p:nvPr>
        </p:nvSpPr>
        <p:spPr>
          <a:xfrm>
            <a:off x="477453" y="184149"/>
            <a:ext cx="8189093" cy="511173"/>
          </a:xfrm>
        </p:spPr>
        <p:txBody>
          <a:bodyPr/>
          <a:lstStyle/>
          <a:p>
            <a:pPr marL="0" indent="0">
              <a:buFontTx/>
              <a:buNone/>
            </a:pPr>
            <a:r>
              <a:rPr lang="en-GB" altLang="en-US" sz="2400" b="1" dirty="0">
                <a:solidFill>
                  <a:srgbClr val="FF0000"/>
                </a:solidFill>
                <a:latin typeface="Arial" panose="020B0604020202020204" pitchFamily="34" charset="0"/>
                <a:cs typeface="Arial" panose="020B0604020202020204" pitchFamily="34" charset="0"/>
              </a:rPr>
              <a:t>Why Report Writing Matters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Communication tool: </a:t>
            </a:r>
            <a:r>
              <a:rPr lang="en-US" sz="2000" dirty="0">
                <a:latin typeface="Arial" panose="020B0604020202020204" pitchFamily="34" charset="0"/>
                <a:cs typeface="Arial" panose="020B0604020202020204" pitchFamily="34" charset="0"/>
              </a:rPr>
              <a:t>Shares results of work, research, or projects.</a:t>
            </a:r>
          </a:p>
          <a:p>
            <a:r>
              <a:rPr lang="en-US" sz="2000" b="1" dirty="0">
                <a:latin typeface="Arial" panose="020B0604020202020204" pitchFamily="34" charset="0"/>
                <a:cs typeface="Arial" panose="020B0604020202020204" pitchFamily="34" charset="0"/>
              </a:rPr>
              <a:t>Accountability:</a:t>
            </a:r>
            <a:r>
              <a:rPr lang="en-US" sz="2000" dirty="0">
                <a:latin typeface="Arial" panose="020B0604020202020204" pitchFamily="34" charset="0"/>
                <a:cs typeface="Arial" panose="020B0604020202020204" pitchFamily="34" charset="0"/>
              </a:rPr>
              <a:t> Documents achievements, challenges, and resource use.</a:t>
            </a:r>
          </a:p>
          <a:p>
            <a:r>
              <a:rPr lang="en-US" sz="2000" b="1" dirty="0">
                <a:latin typeface="Arial" panose="020B0604020202020204" pitchFamily="34" charset="0"/>
                <a:cs typeface="Arial" panose="020B0604020202020204" pitchFamily="34" charset="0"/>
              </a:rPr>
              <a:t>Decision support:</a:t>
            </a:r>
            <a:r>
              <a:rPr lang="en-US" sz="2000" dirty="0">
                <a:latin typeface="Arial" panose="020B0604020202020204" pitchFamily="34" charset="0"/>
                <a:cs typeface="Arial" panose="020B0604020202020204" pitchFamily="34" charset="0"/>
              </a:rPr>
              <a:t> Provides insights and recommendations for future action.</a:t>
            </a:r>
          </a:p>
          <a:p>
            <a:r>
              <a:rPr lang="en-US" sz="2000" b="1" dirty="0">
                <a:latin typeface="Arial" panose="020B0604020202020204" pitchFamily="34" charset="0"/>
                <a:cs typeface="Arial" panose="020B0604020202020204" pitchFamily="34" charset="0"/>
              </a:rPr>
              <a:t>Record-keeping:</a:t>
            </a:r>
            <a:r>
              <a:rPr lang="en-US" sz="2000" dirty="0">
                <a:latin typeface="Arial" panose="020B0604020202020204" pitchFamily="34" charset="0"/>
                <a:cs typeface="Arial" panose="020B0604020202020204" pitchFamily="34" charset="0"/>
              </a:rPr>
              <a:t> Acts as an official record for reference.</a:t>
            </a:r>
          </a:p>
          <a:p>
            <a:pPr marL="0" indent="0">
              <a:buNone/>
            </a:pPr>
            <a:r>
              <a:rPr lang="en-US" sz="2000" b="1" dirty="0">
                <a:solidFill>
                  <a:srgbClr val="FF0000"/>
                </a:solidFill>
                <a:latin typeface="Arial" panose="020B0604020202020204" pitchFamily="34" charset="0"/>
                <a:cs typeface="Arial" panose="020B0604020202020204" pitchFamily="34" charset="0"/>
              </a:rPr>
              <a:t>Types of Reports</a:t>
            </a:r>
          </a:p>
          <a:p>
            <a:r>
              <a:rPr lang="en-US" sz="2000" b="1" dirty="0">
                <a:latin typeface="Arial" panose="020B0604020202020204" pitchFamily="34" charset="0"/>
                <a:cs typeface="Arial" panose="020B0604020202020204" pitchFamily="34" charset="0"/>
              </a:rPr>
              <a:t>Research Reports</a:t>
            </a:r>
            <a:r>
              <a:rPr lang="en-US" sz="2000" dirty="0">
                <a:latin typeface="Arial" panose="020B0604020202020204" pitchFamily="34" charset="0"/>
                <a:cs typeface="Arial" panose="020B0604020202020204" pitchFamily="34" charset="0"/>
              </a:rPr>
              <a:t> – present study findings.</a:t>
            </a:r>
          </a:p>
          <a:p>
            <a:r>
              <a:rPr lang="en-US" sz="2000" b="1" dirty="0">
                <a:latin typeface="Arial" panose="020B0604020202020204" pitchFamily="34" charset="0"/>
                <a:cs typeface="Arial" panose="020B0604020202020204" pitchFamily="34" charset="0"/>
              </a:rPr>
              <a:t>Project Reports</a:t>
            </a:r>
            <a:r>
              <a:rPr lang="en-US" sz="2000" dirty="0">
                <a:latin typeface="Arial" panose="020B0604020202020204" pitchFamily="34" charset="0"/>
                <a:cs typeface="Arial" panose="020B0604020202020204" pitchFamily="34" charset="0"/>
              </a:rPr>
              <a:t> – document implementation, results, and lessons.</a:t>
            </a:r>
          </a:p>
          <a:p>
            <a:r>
              <a:rPr lang="en-US" sz="2000" b="1" dirty="0">
                <a:latin typeface="Arial" panose="020B0604020202020204" pitchFamily="34" charset="0"/>
                <a:cs typeface="Arial" panose="020B0604020202020204" pitchFamily="34" charset="0"/>
              </a:rPr>
              <a:t>Progress Reports</a:t>
            </a:r>
            <a:r>
              <a:rPr lang="en-US" sz="2000" dirty="0">
                <a:latin typeface="Arial" panose="020B0604020202020204" pitchFamily="34" charset="0"/>
                <a:cs typeface="Arial" panose="020B0604020202020204" pitchFamily="34" charset="0"/>
              </a:rPr>
              <a:t> – update on ongoing work.</a:t>
            </a:r>
          </a:p>
          <a:p>
            <a:r>
              <a:rPr lang="en-US" sz="2000" b="1" dirty="0">
                <a:latin typeface="Arial" panose="020B0604020202020204" pitchFamily="34" charset="0"/>
                <a:cs typeface="Arial" panose="020B0604020202020204" pitchFamily="34" charset="0"/>
              </a:rPr>
              <a:t>Annual Reports</a:t>
            </a:r>
            <a:r>
              <a:rPr lang="en-US" sz="2000" dirty="0">
                <a:latin typeface="Arial" panose="020B0604020202020204" pitchFamily="34" charset="0"/>
                <a:cs typeface="Arial" panose="020B0604020202020204" pitchFamily="34" charset="0"/>
              </a:rPr>
              <a:t> – summarize yearly performance.</a:t>
            </a:r>
          </a:p>
          <a:p>
            <a:r>
              <a:rPr lang="en-US" sz="2000" b="1" dirty="0">
                <a:latin typeface="Arial" panose="020B0604020202020204" pitchFamily="34" charset="0"/>
                <a:cs typeface="Arial" panose="020B0604020202020204" pitchFamily="34" charset="0"/>
              </a:rPr>
              <a:t>Evaluation Reports</a:t>
            </a:r>
            <a:r>
              <a:rPr lang="en-US" sz="2000" dirty="0">
                <a:latin typeface="Arial" panose="020B0604020202020204" pitchFamily="34" charset="0"/>
                <a:cs typeface="Arial" panose="020B0604020202020204" pitchFamily="34" charset="0"/>
              </a:rPr>
              <a:t> – assess effectiveness of programmes/projects.</a:t>
            </a:r>
          </a:p>
          <a:p>
            <a:r>
              <a:rPr lang="en-US" sz="2000" b="1" dirty="0">
                <a:latin typeface="Arial" panose="020B0604020202020204" pitchFamily="34" charset="0"/>
                <a:cs typeface="Arial" panose="020B0604020202020204" pitchFamily="34" charset="0"/>
              </a:rPr>
              <a:t>Financial Reports</a:t>
            </a:r>
            <a:r>
              <a:rPr lang="en-US" sz="2000" dirty="0">
                <a:latin typeface="Arial" panose="020B0604020202020204" pitchFamily="34" charset="0"/>
                <a:cs typeface="Arial" panose="020B0604020202020204" pitchFamily="34" charset="0"/>
              </a:rPr>
              <a:t> – detail income, expenditure, and budgets.</a:t>
            </a:r>
          </a:p>
          <a:p>
            <a:pPr marL="0" indent="0" algn="just">
              <a:lnSpc>
                <a:spcPct val="150000"/>
              </a:lnSpc>
              <a:buFontTx/>
              <a:buNone/>
            </a:pPr>
            <a:endParaRPr lang="en-US" sz="2000" dirty="0">
              <a:latin typeface="Arial" panose="020B0604020202020204" pitchFamily="34" charset="0"/>
              <a:cs typeface="Arial" panose="020B0604020202020204" pitchFamily="34" charset="0"/>
            </a:endParaRPr>
          </a:p>
        </p:txBody>
      </p:sp>
      <p:pic>
        <p:nvPicPr>
          <p:cNvPr id="8199" name="Picture 8">
            <a:extLst>
              <a:ext uri="{FF2B5EF4-FFF2-40B4-BE49-F238E27FC236}">
                <a16:creationId xmlns:a16="http://schemas.microsoft.com/office/drawing/2014/main" id="{982E71DD-F7C3-86F8-228E-540317041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5050"/>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53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62C9BF8-3D71-E9E9-1DA8-B1D96887BED7}"/>
              </a:ext>
            </a:extLst>
          </p:cNvPr>
          <p:cNvSpPr>
            <a:spLocks noGrp="1" noChangeArrowheads="1"/>
          </p:cNvSpPr>
          <p:nvPr>
            <p:ph type="title"/>
          </p:nvPr>
        </p:nvSpPr>
        <p:spPr bwMode="auto">
          <a:xfrm>
            <a:off x="403575" y="170276"/>
            <a:ext cx="8249989" cy="5416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FF0000"/>
                </a:solidFill>
                <a:cs typeface="Arial" panose="020B0604020202020204" pitchFamily="34" charset="0"/>
              </a:rPr>
              <a:t>Definition of a Blog</a:t>
            </a:r>
          </a:p>
        </p:txBody>
      </p:sp>
      <p:pic>
        <p:nvPicPr>
          <p:cNvPr id="9219" name="Picture 8">
            <a:extLst>
              <a:ext uri="{FF2B5EF4-FFF2-40B4-BE49-F238E27FC236}">
                <a16:creationId xmlns:a16="http://schemas.microsoft.com/office/drawing/2014/main" id="{ABC10ACC-077A-E597-ACCC-E6EB77933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7913"/>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Content Placeholder 2">
            <a:extLst>
              <a:ext uri="{FF2B5EF4-FFF2-40B4-BE49-F238E27FC236}">
                <a16:creationId xmlns:a16="http://schemas.microsoft.com/office/drawing/2014/main" id="{9C42D07A-6020-652A-8A24-AC28C1019720}"/>
              </a:ext>
            </a:extLst>
          </p:cNvPr>
          <p:cNvSpPr>
            <a:spLocks noGrp="1" noChangeArrowheads="1"/>
          </p:cNvSpPr>
          <p:nvPr>
            <p:ph idx="1"/>
          </p:nvPr>
        </p:nvSpPr>
        <p:spPr bwMode="auto">
          <a:xfrm>
            <a:off x="447006" y="816252"/>
            <a:ext cx="8249988" cy="5237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50000"/>
              </a:lnSpc>
              <a:buNone/>
            </a:pPr>
            <a:r>
              <a:rPr lang="en-US" altLang="en-US" sz="2000" dirty="0"/>
              <a:t>A blog is a type of online article or web post that shares ideas, experiences, stories, or information in a conversational and engaging style. Blogs are usually shorter and more reader-friendly than formal reports, designed to connect with a wider audience.</a:t>
            </a:r>
          </a:p>
          <a:p>
            <a:pPr marL="0" indent="0">
              <a:lnSpc>
                <a:spcPct val="100000"/>
              </a:lnSpc>
              <a:buNone/>
            </a:pPr>
            <a:endParaRPr lang="en-US" altLang="en-US" sz="2000" b="1" dirty="0"/>
          </a:p>
          <a:p>
            <a:pPr>
              <a:lnSpc>
                <a:spcPct val="100000"/>
              </a:lnSpc>
              <a:buFont typeface="Wingdings" panose="05000000000000000000" pitchFamily="2" charset="2"/>
              <a:buChar char="q"/>
            </a:pPr>
            <a:r>
              <a:rPr lang="en-US" altLang="en-US" sz="2000" b="1" dirty="0"/>
              <a:t>Purpose: </a:t>
            </a:r>
            <a:r>
              <a:rPr lang="en-US" altLang="en-US" sz="2000" dirty="0"/>
              <a:t>To connect emotionally and make information relatable.</a:t>
            </a:r>
          </a:p>
          <a:p>
            <a:pPr>
              <a:lnSpc>
                <a:spcPct val="100000"/>
              </a:lnSpc>
              <a:buFont typeface="Wingdings" panose="05000000000000000000" pitchFamily="2" charset="2"/>
              <a:buChar char="q"/>
            </a:pPr>
            <a:r>
              <a:rPr lang="en-US" altLang="en-US" sz="2000" b="1" dirty="0"/>
              <a:t>Tone: </a:t>
            </a:r>
            <a:r>
              <a:rPr lang="en-US" altLang="en-US" sz="2000" dirty="0"/>
              <a:t>Conversational, engaging, simplified.</a:t>
            </a:r>
          </a:p>
          <a:p>
            <a:pPr>
              <a:lnSpc>
                <a:spcPct val="100000"/>
              </a:lnSpc>
              <a:buFont typeface="Wingdings" panose="05000000000000000000" pitchFamily="2" charset="2"/>
              <a:buChar char="q"/>
            </a:pPr>
            <a:r>
              <a:rPr lang="en-US" altLang="en-US" sz="2000" b="1" dirty="0"/>
              <a:t>Audience: </a:t>
            </a:r>
            <a:r>
              <a:rPr lang="en-US" altLang="en-US" sz="2000" dirty="0"/>
              <a:t>General public, media, youth, communities, online readers.</a:t>
            </a:r>
          </a:p>
          <a:p>
            <a:pPr>
              <a:lnSpc>
                <a:spcPct val="100000"/>
              </a:lnSpc>
              <a:buFont typeface="Wingdings" panose="05000000000000000000" pitchFamily="2" charset="2"/>
              <a:buChar char="q"/>
            </a:pPr>
            <a:r>
              <a:rPr lang="en-US" altLang="en-US" sz="2000" b="1" dirty="0"/>
              <a:t>Strengths: </a:t>
            </a:r>
            <a:r>
              <a:rPr lang="en-US" altLang="en-US" sz="2000" dirty="0"/>
              <a:t>Wider reach, easy to share, inspires action, amplifies human voices.</a:t>
            </a:r>
          </a:p>
          <a:p>
            <a:pPr>
              <a:lnSpc>
                <a:spcPct val="100000"/>
              </a:lnSpc>
              <a:buFont typeface="Wingdings" panose="05000000000000000000" pitchFamily="2" charset="2"/>
              <a:buChar char="q"/>
            </a:pPr>
            <a:r>
              <a:rPr lang="en-US" altLang="en-US" sz="2000" b="1" dirty="0"/>
              <a:t>Limitations: </a:t>
            </a:r>
            <a:r>
              <a:rPr lang="en-US" altLang="en-US" sz="2000" dirty="0"/>
              <a:t>Not as detailed or formal as reports.</a:t>
            </a: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3A1B7-D8C1-D73C-8EB7-D95335C41511}"/>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6BDAB9F0-EE2F-B594-828A-FA445CB51192}"/>
              </a:ext>
            </a:extLst>
          </p:cNvPr>
          <p:cNvSpPr>
            <a:spLocks noGrp="1" noChangeArrowheads="1"/>
          </p:cNvSpPr>
          <p:nvPr>
            <p:ph type="title"/>
          </p:nvPr>
        </p:nvSpPr>
        <p:spPr bwMode="auto">
          <a:xfrm>
            <a:off x="323528" y="188640"/>
            <a:ext cx="8177981" cy="5416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solidFill>
                  <a:srgbClr val="FF0000"/>
                </a:solidFill>
                <a:cs typeface="Arial" panose="020B0604020202020204" pitchFamily="34" charset="0"/>
              </a:rPr>
              <a:t>Why Blogs Matter</a:t>
            </a:r>
          </a:p>
        </p:txBody>
      </p:sp>
      <p:pic>
        <p:nvPicPr>
          <p:cNvPr id="9219" name="Picture 8">
            <a:extLst>
              <a:ext uri="{FF2B5EF4-FFF2-40B4-BE49-F238E27FC236}">
                <a16:creationId xmlns:a16="http://schemas.microsoft.com/office/drawing/2014/main" id="{23846701-C463-FE87-668B-B9AFBA8D7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7913"/>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Content Placeholder 2">
            <a:extLst>
              <a:ext uri="{FF2B5EF4-FFF2-40B4-BE49-F238E27FC236}">
                <a16:creationId xmlns:a16="http://schemas.microsoft.com/office/drawing/2014/main" id="{4CA1901F-90A3-ABAF-C67C-0EC0899333E4}"/>
              </a:ext>
            </a:extLst>
          </p:cNvPr>
          <p:cNvSpPr>
            <a:spLocks noGrp="1" noChangeArrowheads="1"/>
          </p:cNvSpPr>
          <p:nvPr>
            <p:ph idx="1"/>
          </p:nvPr>
        </p:nvSpPr>
        <p:spPr bwMode="auto">
          <a:xfrm>
            <a:off x="467544" y="908720"/>
            <a:ext cx="7833406" cy="5112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200000"/>
              </a:lnSpc>
              <a:buFont typeface="Wingdings" panose="05000000000000000000" pitchFamily="2" charset="2"/>
              <a:buChar char="v"/>
            </a:pPr>
            <a:r>
              <a:rPr lang="en-GB" altLang="en-US" sz="2000" dirty="0"/>
              <a:t>Simplify complex information.</a:t>
            </a:r>
          </a:p>
          <a:p>
            <a:pPr>
              <a:lnSpc>
                <a:spcPct val="200000"/>
              </a:lnSpc>
              <a:buFont typeface="Wingdings" panose="05000000000000000000" pitchFamily="2" charset="2"/>
              <a:buChar char="v"/>
            </a:pPr>
            <a:r>
              <a:rPr lang="en-GB" altLang="en-US" sz="2000" dirty="0"/>
              <a:t>Make reports and data relatable.</a:t>
            </a:r>
          </a:p>
          <a:p>
            <a:pPr>
              <a:lnSpc>
                <a:spcPct val="200000"/>
              </a:lnSpc>
              <a:buFont typeface="Wingdings" panose="05000000000000000000" pitchFamily="2" charset="2"/>
              <a:buChar char="v"/>
            </a:pPr>
            <a:r>
              <a:rPr lang="en-GB" altLang="en-US" sz="2000" dirty="0"/>
              <a:t>Reach wider audiences (youth, community members, general public).</a:t>
            </a:r>
          </a:p>
          <a:p>
            <a:pPr>
              <a:lnSpc>
                <a:spcPct val="200000"/>
              </a:lnSpc>
              <a:buFont typeface="Wingdings" panose="05000000000000000000" pitchFamily="2" charset="2"/>
              <a:buChar char="v"/>
            </a:pPr>
            <a:r>
              <a:rPr lang="en-GB" altLang="en-US" sz="2000" dirty="0"/>
              <a:t>Amplify advocacy messages.</a:t>
            </a:r>
          </a:p>
          <a:p>
            <a:pPr>
              <a:lnSpc>
                <a:spcPct val="200000"/>
              </a:lnSpc>
              <a:buFont typeface="Wingdings" panose="05000000000000000000" pitchFamily="2" charset="2"/>
              <a:buChar char="v"/>
            </a:pPr>
            <a:r>
              <a:rPr lang="en-GB" altLang="en-US" sz="2000" dirty="0"/>
              <a:t>Strengthen organisational visibility and thought leadership.</a:t>
            </a:r>
          </a:p>
          <a:p>
            <a:pPr marL="0" indent="0">
              <a:lnSpc>
                <a:spcPct val="100000"/>
              </a:lnSpc>
              <a:buNone/>
            </a:pPr>
            <a:endParaRPr lang="en-US" altLang="en-US" sz="2000" b="1" dirty="0"/>
          </a:p>
        </p:txBody>
      </p:sp>
    </p:spTree>
    <p:extLst>
      <p:ext uri="{BB962C8B-B14F-4D97-AF65-F5344CB8AC3E}">
        <p14:creationId xmlns:p14="http://schemas.microsoft.com/office/powerpoint/2010/main" val="3643669893"/>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BBC43-4638-9160-AB45-772FA89228FD}"/>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5BCDF6AD-8861-9532-6ED5-00A7FCF2AE57}"/>
              </a:ext>
            </a:extLst>
          </p:cNvPr>
          <p:cNvSpPr>
            <a:spLocks noGrp="1" noChangeArrowheads="1"/>
          </p:cNvSpPr>
          <p:nvPr>
            <p:ph type="title"/>
          </p:nvPr>
        </p:nvSpPr>
        <p:spPr bwMode="auto">
          <a:xfrm>
            <a:off x="483009" y="158427"/>
            <a:ext cx="8177981" cy="5416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solidFill>
                  <a:srgbClr val="FF0000"/>
                </a:solidFill>
                <a:cs typeface="Arial" panose="020B0604020202020204" pitchFamily="34" charset="0"/>
              </a:rPr>
              <a:t>Why Shift from Formal to Storytelling?</a:t>
            </a:r>
          </a:p>
        </p:txBody>
      </p:sp>
      <p:pic>
        <p:nvPicPr>
          <p:cNvPr id="9219" name="Picture 8">
            <a:extLst>
              <a:ext uri="{FF2B5EF4-FFF2-40B4-BE49-F238E27FC236}">
                <a16:creationId xmlns:a16="http://schemas.microsoft.com/office/drawing/2014/main" id="{D0109913-943D-F970-89EE-7D45D9C70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7913"/>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Content Placeholder 2">
            <a:extLst>
              <a:ext uri="{FF2B5EF4-FFF2-40B4-BE49-F238E27FC236}">
                <a16:creationId xmlns:a16="http://schemas.microsoft.com/office/drawing/2014/main" id="{5B2DDE1A-4733-2013-F6CD-3EC51FA069BE}"/>
              </a:ext>
            </a:extLst>
          </p:cNvPr>
          <p:cNvSpPr>
            <a:spLocks noGrp="1" noChangeArrowheads="1"/>
          </p:cNvSpPr>
          <p:nvPr>
            <p:ph idx="1"/>
          </p:nvPr>
        </p:nvSpPr>
        <p:spPr bwMode="auto">
          <a:xfrm>
            <a:off x="647563" y="764704"/>
            <a:ext cx="7848872"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200000"/>
              </a:lnSpc>
              <a:buFont typeface="Wingdings" panose="05000000000000000000" pitchFamily="2" charset="2"/>
              <a:buChar char="§"/>
            </a:pPr>
            <a:r>
              <a:rPr lang="en-US" altLang="en-US" sz="2000" dirty="0"/>
              <a:t>Reports inform, but stories inspire.</a:t>
            </a:r>
          </a:p>
          <a:p>
            <a:pPr>
              <a:lnSpc>
                <a:spcPct val="200000"/>
              </a:lnSpc>
              <a:buFont typeface="Wingdings" panose="05000000000000000000" pitchFamily="2" charset="2"/>
              <a:buChar char="§"/>
            </a:pPr>
            <a:r>
              <a:rPr lang="en-US" altLang="en-US" sz="2000" dirty="0"/>
              <a:t>Reports are read by decision-makers; stories are felt by communities.</a:t>
            </a:r>
          </a:p>
          <a:p>
            <a:pPr>
              <a:lnSpc>
                <a:spcPct val="200000"/>
              </a:lnSpc>
              <a:buFont typeface="Wingdings" panose="05000000000000000000" pitchFamily="2" charset="2"/>
              <a:buChar char="§"/>
            </a:pPr>
            <a:r>
              <a:rPr lang="en-US" altLang="en-US" sz="2000" dirty="0"/>
              <a:t>Turning a report into a story (via blogs) ensures that data doesn’t stay hidden in documents, but lives in conversations.</a:t>
            </a:r>
          </a:p>
          <a:p>
            <a:pPr>
              <a:lnSpc>
                <a:spcPct val="200000"/>
              </a:lnSpc>
              <a:buFont typeface="Wingdings" panose="05000000000000000000" pitchFamily="2" charset="2"/>
              <a:buChar char="§"/>
            </a:pPr>
            <a:r>
              <a:rPr lang="en-US" altLang="en-US" sz="2000" dirty="0"/>
              <a:t>Storytelling humanizes statistics, instead of the number of people trained, a blog tells us about the story of an individual farmer whose harvest doubled.”</a:t>
            </a:r>
            <a:endParaRPr lang="en-GB" altLang="en-US" sz="2000" dirty="0"/>
          </a:p>
        </p:txBody>
      </p:sp>
    </p:spTree>
    <p:extLst>
      <p:ext uri="{BB962C8B-B14F-4D97-AF65-F5344CB8AC3E}">
        <p14:creationId xmlns:p14="http://schemas.microsoft.com/office/powerpoint/2010/main" val="698029467"/>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5548-DE09-EC9F-C87C-B338B18600F1}"/>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FD61A2F4-4040-2DD8-AEA0-39EBA685F761}"/>
              </a:ext>
            </a:extLst>
          </p:cNvPr>
          <p:cNvSpPr>
            <a:spLocks noGrp="1" noChangeArrowheads="1"/>
          </p:cNvSpPr>
          <p:nvPr>
            <p:ph type="title"/>
          </p:nvPr>
        </p:nvSpPr>
        <p:spPr bwMode="auto">
          <a:xfrm>
            <a:off x="467544" y="116632"/>
            <a:ext cx="8201179" cy="5660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solidFill>
                  <a:srgbClr val="FF0000"/>
                </a:solidFill>
                <a:cs typeface="Arial" panose="020B0604020202020204" pitchFamily="34" charset="0"/>
              </a:rPr>
              <a:t>Example Before &amp; After</a:t>
            </a:r>
            <a:br>
              <a:rPr lang="en-US" altLang="en-US" sz="3000" dirty="0">
                <a:solidFill>
                  <a:srgbClr val="FF0000"/>
                </a:solidFill>
                <a:cs typeface="Arial" panose="020B0604020202020204" pitchFamily="34" charset="0"/>
              </a:rPr>
            </a:br>
            <a:endParaRPr lang="en-US" altLang="en-US" sz="3000" dirty="0">
              <a:solidFill>
                <a:srgbClr val="FF0000"/>
              </a:solidFill>
              <a:cs typeface="Arial" panose="020B0604020202020204" pitchFamily="34" charset="0"/>
            </a:endParaRPr>
          </a:p>
        </p:txBody>
      </p:sp>
      <p:pic>
        <p:nvPicPr>
          <p:cNvPr id="9219" name="Picture 8">
            <a:extLst>
              <a:ext uri="{FF2B5EF4-FFF2-40B4-BE49-F238E27FC236}">
                <a16:creationId xmlns:a16="http://schemas.microsoft.com/office/drawing/2014/main" id="{4319A93A-74CA-BC24-E0D9-28E0CBA6B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7913"/>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Content Placeholder 2">
            <a:extLst>
              <a:ext uri="{FF2B5EF4-FFF2-40B4-BE49-F238E27FC236}">
                <a16:creationId xmlns:a16="http://schemas.microsoft.com/office/drawing/2014/main" id="{0A0075AF-DA45-F4CB-462F-FE742AA5F592}"/>
              </a:ext>
            </a:extLst>
          </p:cNvPr>
          <p:cNvSpPr>
            <a:spLocks noGrp="1" noChangeArrowheads="1"/>
          </p:cNvSpPr>
          <p:nvPr>
            <p:ph idx="1"/>
          </p:nvPr>
        </p:nvSpPr>
        <p:spPr bwMode="auto">
          <a:xfrm>
            <a:off x="615426" y="899994"/>
            <a:ext cx="7905413"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sz="2200" b="1">
                <a:solidFill>
                  <a:srgbClr val="B22222"/>
                </a:solidFill>
              </a:defRPr>
            </a:pPr>
            <a:endParaRPr lang="en-US" sz="2000" dirty="0"/>
          </a:p>
          <a:p>
            <a:pPr marL="0" indent="0">
              <a:buNone/>
              <a:defRPr sz="2200" b="1">
                <a:solidFill>
                  <a:srgbClr val="B22222"/>
                </a:solidFill>
              </a:defRPr>
            </a:pPr>
            <a:endParaRPr lang="en-US" sz="2000" dirty="0"/>
          </a:p>
          <a:p>
            <a:pPr marL="0" indent="0">
              <a:buNone/>
              <a:defRPr sz="2200" b="1">
                <a:solidFill>
                  <a:srgbClr val="B22222"/>
                </a:solidFill>
              </a:defRPr>
            </a:pPr>
            <a:r>
              <a:rPr lang="en-US" sz="2000" dirty="0"/>
              <a:t>Report: In 2023, 40% of women in rural communities lacked access to clean water…</a:t>
            </a:r>
          </a:p>
          <a:p>
            <a:pPr>
              <a:defRPr sz="2200"/>
            </a:pPr>
            <a:endParaRPr lang="en-US" sz="2000" dirty="0"/>
          </a:p>
          <a:p>
            <a:pPr marL="0" indent="0">
              <a:buNone/>
              <a:defRPr sz="2200" b="1">
                <a:solidFill>
                  <a:srgbClr val="008000"/>
                </a:solidFill>
              </a:defRPr>
            </a:pPr>
            <a:endParaRPr lang="en-US" sz="2000" dirty="0"/>
          </a:p>
          <a:p>
            <a:pPr marL="0" indent="0">
              <a:buNone/>
              <a:defRPr sz="2200" b="1">
                <a:solidFill>
                  <a:srgbClr val="008000"/>
                </a:solidFill>
              </a:defRPr>
            </a:pPr>
            <a:r>
              <a:rPr lang="en-US" sz="2000" dirty="0"/>
              <a:t>Blog: Imagine waking up every day knowing the water you drink could harm your health. For 4 in 10 women in rural Nigeria, this is a daily reality…</a:t>
            </a:r>
          </a:p>
          <a:p>
            <a:pPr marL="0" indent="0">
              <a:lnSpc>
                <a:spcPct val="150000"/>
              </a:lnSpc>
              <a:buNone/>
            </a:pPr>
            <a:endParaRPr lang="en-GB" altLang="en-US" sz="2000" dirty="0"/>
          </a:p>
          <a:p>
            <a:pPr marL="0" indent="0">
              <a:lnSpc>
                <a:spcPct val="150000"/>
              </a:lnSpc>
              <a:buNone/>
            </a:pPr>
            <a:r>
              <a:rPr lang="en-US" altLang="en-US" sz="2000" b="1" i="1" dirty="0"/>
              <a:t>Reports tell us what happened. Blogs tell us why it matters and who it impacts.</a:t>
            </a:r>
            <a:endParaRPr lang="en-GB" altLang="en-US" sz="2000" b="1" i="1" dirty="0"/>
          </a:p>
          <a:p>
            <a:pPr marL="0" indent="0">
              <a:lnSpc>
                <a:spcPct val="150000"/>
              </a:lnSpc>
              <a:buNone/>
            </a:pPr>
            <a:endParaRPr lang="en-GB" altLang="en-US" sz="2000" dirty="0"/>
          </a:p>
        </p:txBody>
      </p:sp>
    </p:spTree>
    <p:extLst>
      <p:ext uri="{BB962C8B-B14F-4D97-AF65-F5344CB8AC3E}">
        <p14:creationId xmlns:p14="http://schemas.microsoft.com/office/powerpoint/2010/main" val="39181926"/>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33B81-D196-57CE-FE08-473457EBF621}"/>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B0C608EE-E201-573F-0553-737093EADEB9}"/>
              </a:ext>
            </a:extLst>
          </p:cNvPr>
          <p:cNvSpPr>
            <a:spLocks noGrp="1" noChangeArrowheads="1"/>
          </p:cNvSpPr>
          <p:nvPr>
            <p:ph type="title"/>
          </p:nvPr>
        </p:nvSpPr>
        <p:spPr bwMode="auto">
          <a:xfrm>
            <a:off x="467543" y="206178"/>
            <a:ext cx="8177981" cy="5416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solidFill>
                  <a:srgbClr val="FF0000"/>
                </a:solidFill>
                <a:cs typeface="Arial" panose="020B0604020202020204" pitchFamily="34" charset="0"/>
              </a:rPr>
              <a:t>The Wider Impact</a:t>
            </a:r>
          </a:p>
        </p:txBody>
      </p:sp>
      <p:pic>
        <p:nvPicPr>
          <p:cNvPr id="9219" name="Picture 8">
            <a:extLst>
              <a:ext uri="{FF2B5EF4-FFF2-40B4-BE49-F238E27FC236}">
                <a16:creationId xmlns:a16="http://schemas.microsoft.com/office/drawing/2014/main" id="{38457912-3E8B-5398-F98B-EB942CFDC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7913"/>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Content Placeholder 2">
            <a:extLst>
              <a:ext uri="{FF2B5EF4-FFF2-40B4-BE49-F238E27FC236}">
                <a16:creationId xmlns:a16="http://schemas.microsoft.com/office/drawing/2014/main" id="{9BE4AFBE-0AED-8E7A-9C06-A4B22B8EFB47}"/>
              </a:ext>
            </a:extLst>
          </p:cNvPr>
          <p:cNvSpPr>
            <a:spLocks noGrp="1" noChangeArrowheads="1"/>
          </p:cNvSpPr>
          <p:nvPr>
            <p:ph idx="1"/>
          </p:nvPr>
        </p:nvSpPr>
        <p:spPr bwMode="auto">
          <a:xfrm>
            <a:off x="611560" y="765675"/>
            <a:ext cx="7833406" cy="50395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buFont typeface="Wingdings" panose="05000000000000000000" pitchFamily="2" charset="2"/>
              <a:buChar char="§"/>
            </a:pPr>
            <a:r>
              <a:rPr lang="en-US" altLang="en-US" sz="2000" dirty="0"/>
              <a:t>Accessibility: Blogs make technical information easy for anyone to understand.</a:t>
            </a:r>
          </a:p>
          <a:p>
            <a:pPr>
              <a:lnSpc>
                <a:spcPct val="100000"/>
              </a:lnSpc>
              <a:buFont typeface="Wingdings" panose="05000000000000000000" pitchFamily="2" charset="2"/>
              <a:buChar char="§"/>
            </a:pPr>
            <a:r>
              <a:rPr lang="en-US" altLang="en-US" sz="2000" dirty="0"/>
              <a:t>Engagement: Stories invite readers to share, comment, and discuss.</a:t>
            </a:r>
          </a:p>
          <a:p>
            <a:pPr>
              <a:lnSpc>
                <a:spcPct val="100000"/>
              </a:lnSpc>
              <a:buFont typeface="Wingdings" panose="05000000000000000000" pitchFamily="2" charset="2"/>
              <a:buChar char="§"/>
            </a:pPr>
            <a:r>
              <a:rPr lang="en-US" altLang="en-US" sz="2000" dirty="0"/>
              <a:t>Advocacy: A well-written blog can travel further than a PDF report and catch the attention of media, influencers, and policymakers.</a:t>
            </a:r>
          </a:p>
          <a:p>
            <a:pPr>
              <a:lnSpc>
                <a:spcPct val="100000"/>
              </a:lnSpc>
              <a:buFont typeface="Wingdings" panose="05000000000000000000" pitchFamily="2" charset="2"/>
              <a:buChar char="§"/>
            </a:pPr>
            <a:r>
              <a:rPr lang="en-US" altLang="en-US" sz="2000" dirty="0"/>
              <a:t>Change-making: When people relate to a story, they are more likely to act on it.</a:t>
            </a:r>
          </a:p>
          <a:p>
            <a:pPr marL="0" indent="0">
              <a:lnSpc>
                <a:spcPct val="100000"/>
              </a:lnSpc>
              <a:buNone/>
            </a:pPr>
            <a:endParaRPr lang="en-US" altLang="en-US" sz="2000" dirty="0"/>
          </a:p>
          <a:p>
            <a:pPr marL="0" indent="0">
              <a:lnSpc>
                <a:spcPct val="150000"/>
              </a:lnSpc>
              <a:buNone/>
            </a:pPr>
            <a:r>
              <a:rPr lang="en-US" altLang="en-US" sz="2000" b="1" dirty="0">
                <a:solidFill>
                  <a:srgbClr val="FF0000"/>
                </a:solidFill>
              </a:rPr>
              <a:t>NOTE: </a:t>
            </a:r>
            <a:r>
              <a:rPr lang="en-US" altLang="en-US" sz="2000" dirty="0"/>
              <a:t>We don’t abandon formal writing, we transform it. Reports remain important for accountability, but by turning their insights into stories (blogs), we multiply their impact and ensure they reach the hearts and minds of more people.</a:t>
            </a:r>
            <a:endParaRPr lang="en-GB" altLang="en-US" sz="2000" dirty="0"/>
          </a:p>
          <a:p>
            <a:pPr marL="0" indent="0">
              <a:lnSpc>
                <a:spcPct val="100000"/>
              </a:lnSpc>
              <a:buNone/>
            </a:pPr>
            <a:endParaRPr lang="en-GB" altLang="en-US" sz="2000" dirty="0"/>
          </a:p>
        </p:txBody>
      </p:sp>
    </p:spTree>
    <p:extLst>
      <p:ext uri="{BB962C8B-B14F-4D97-AF65-F5344CB8AC3E}">
        <p14:creationId xmlns:p14="http://schemas.microsoft.com/office/powerpoint/2010/main" val="3919444092"/>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BE95C-ADD0-4E19-3731-72B316850E7C}"/>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F9894D08-8A53-D10F-04D9-858750993598}"/>
              </a:ext>
            </a:extLst>
          </p:cNvPr>
          <p:cNvSpPr>
            <a:spLocks noGrp="1" noChangeArrowheads="1"/>
          </p:cNvSpPr>
          <p:nvPr>
            <p:ph type="title"/>
          </p:nvPr>
        </p:nvSpPr>
        <p:spPr bwMode="auto">
          <a:xfrm>
            <a:off x="483009" y="127575"/>
            <a:ext cx="8177981" cy="5416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solidFill>
                  <a:srgbClr val="FF0000"/>
                </a:solidFill>
                <a:cs typeface="Arial" panose="020B0604020202020204" pitchFamily="34" charset="0"/>
              </a:rPr>
              <a:t>How to Turn Reports into Blogs</a:t>
            </a:r>
          </a:p>
        </p:txBody>
      </p:sp>
      <p:pic>
        <p:nvPicPr>
          <p:cNvPr id="9219" name="Picture 8">
            <a:extLst>
              <a:ext uri="{FF2B5EF4-FFF2-40B4-BE49-F238E27FC236}">
                <a16:creationId xmlns:a16="http://schemas.microsoft.com/office/drawing/2014/main" id="{8590757A-C94F-A4C0-1E47-B18833857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7913"/>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Content Placeholder 2">
            <a:extLst>
              <a:ext uri="{FF2B5EF4-FFF2-40B4-BE49-F238E27FC236}">
                <a16:creationId xmlns:a16="http://schemas.microsoft.com/office/drawing/2014/main" id="{E8E9E509-CDD8-98BF-AE5F-85931F0C46A2}"/>
              </a:ext>
            </a:extLst>
          </p:cNvPr>
          <p:cNvSpPr>
            <a:spLocks noGrp="1" noChangeArrowheads="1"/>
          </p:cNvSpPr>
          <p:nvPr>
            <p:ph idx="1"/>
          </p:nvPr>
        </p:nvSpPr>
        <p:spPr bwMode="auto">
          <a:xfrm>
            <a:off x="579422" y="650212"/>
            <a:ext cx="7985153" cy="52920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200000"/>
              </a:lnSpc>
              <a:buNone/>
            </a:pPr>
            <a:r>
              <a:rPr lang="en-US" altLang="en-US" sz="2000" dirty="0"/>
              <a:t>1️⃣ Know Your Audience – Who are you writing for? Tailor tone and style to readers</a:t>
            </a:r>
          </a:p>
          <a:p>
            <a:pPr marL="0" indent="0">
              <a:lnSpc>
                <a:spcPct val="200000"/>
              </a:lnSpc>
              <a:buNone/>
            </a:pPr>
            <a:r>
              <a:rPr lang="en-US" altLang="en-US" sz="2000" dirty="0"/>
              <a:t>2️⃣ Extract Key Insights – pull out findings and human stories</a:t>
            </a:r>
          </a:p>
          <a:p>
            <a:pPr marL="0" indent="0">
              <a:lnSpc>
                <a:spcPct val="200000"/>
              </a:lnSpc>
              <a:buNone/>
            </a:pPr>
            <a:r>
              <a:rPr lang="en-US" altLang="en-US" sz="2000" dirty="0"/>
              <a:t>3️⃣ Simplify the Language – avoid jargon, use conversational words</a:t>
            </a:r>
          </a:p>
          <a:p>
            <a:pPr marL="0" indent="0">
              <a:lnSpc>
                <a:spcPct val="200000"/>
              </a:lnSpc>
              <a:buNone/>
            </a:pPr>
            <a:r>
              <a:rPr lang="en-US" altLang="en-US" sz="2000" dirty="0"/>
              <a:t>4️⃣ Create a Hook – start with a story, stat, or question</a:t>
            </a:r>
          </a:p>
          <a:p>
            <a:pPr marL="0" indent="0">
              <a:lnSpc>
                <a:spcPct val="200000"/>
              </a:lnSpc>
              <a:buNone/>
            </a:pPr>
            <a:r>
              <a:rPr lang="en-US" altLang="en-US" sz="2000" dirty="0"/>
              <a:t>5️⃣ Restructure the Content – intro, body, conclusion, call-to-action</a:t>
            </a:r>
          </a:p>
          <a:p>
            <a:pPr marL="0" indent="0">
              <a:lnSpc>
                <a:spcPct val="200000"/>
              </a:lnSpc>
              <a:buNone/>
            </a:pPr>
            <a:r>
              <a:rPr lang="en-US" altLang="en-US" sz="2000" dirty="0"/>
              <a:t>6️⃣ Make It Visual – photos, infographics, quotes</a:t>
            </a:r>
          </a:p>
          <a:p>
            <a:pPr marL="0" indent="0">
              <a:lnSpc>
                <a:spcPct val="200000"/>
              </a:lnSpc>
              <a:buNone/>
            </a:pPr>
            <a:r>
              <a:rPr lang="en-US" altLang="en-US" sz="2000" dirty="0"/>
              <a:t>7️⃣ Add a Call to Action – inspire readers to share or act</a:t>
            </a:r>
          </a:p>
        </p:txBody>
      </p:sp>
    </p:spTree>
    <p:extLst>
      <p:ext uri="{BB962C8B-B14F-4D97-AF65-F5344CB8AC3E}">
        <p14:creationId xmlns:p14="http://schemas.microsoft.com/office/powerpoint/2010/main" val="1554942380"/>
      </p:ext>
    </p:extLst>
  </p:cSld>
  <p:clrMapOvr>
    <a:masterClrMapping/>
  </p:clrMapOvr>
  <p:transition>
    <p:wipe dir="d"/>
  </p:transition>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 Banner Text Master">
  <a:themeElements>
    <a:clrScheme name="No Banner Text Master 1">
      <a:dk1>
        <a:srgbClr val="000000"/>
      </a:dk1>
      <a:lt1>
        <a:srgbClr val="FFFFFF"/>
      </a:lt1>
      <a:dk2>
        <a:srgbClr val="5F5F5F"/>
      </a:dk2>
      <a:lt2>
        <a:srgbClr val="017A8D"/>
      </a:lt2>
      <a:accent1>
        <a:srgbClr val="4BCAFF"/>
      </a:accent1>
      <a:accent2>
        <a:srgbClr val="F6CA33"/>
      </a:accent2>
      <a:accent3>
        <a:srgbClr val="FFFFFF"/>
      </a:accent3>
      <a:accent4>
        <a:srgbClr val="000000"/>
      </a:accent4>
      <a:accent5>
        <a:srgbClr val="B1E1FF"/>
      </a:accent5>
      <a:accent6>
        <a:srgbClr val="DFB72D"/>
      </a:accent6>
      <a:hlink>
        <a:srgbClr val="FD7DCF"/>
      </a:hlink>
      <a:folHlink>
        <a:srgbClr val="EC1936"/>
      </a:folHlink>
    </a:clrScheme>
    <a:fontScheme name="No Banner Tex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 Banner Text Master 1">
        <a:dk1>
          <a:srgbClr val="000000"/>
        </a:dk1>
        <a:lt1>
          <a:srgbClr val="FFFFFF"/>
        </a:lt1>
        <a:dk2>
          <a:srgbClr val="5F5F5F"/>
        </a:dk2>
        <a:lt2>
          <a:srgbClr val="017A8D"/>
        </a:lt2>
        <a:accent1>
          <a:srgbClr val="4BCAFF"/>
        </a:accent1>
        <a:accent2>
          <a:srgbClr val="F6CA33"/>
        </a:accent2>
        <a:accent3>
          <a:srgbClr val="FFFFFF"/>
        </a:accent3>
        <a:accent4>
          <a:srgbClr val="000000"/>
        </a:accent4>
        <a:accent5>
          <a:srgbClr val="B1E1FF"/>
        </a:accent5>
        <a:accent6>
          <a:srgbClr val="DFB72D"/>
        </a:accent6>
        <a:hlink>
          <a:srgbClr val="FD7DCF"/>
        </a:hlink>
        <a:folHlink>
          <a:srgbClr val="EC1936"/>
        </a:folHlink>
      </a:clrScheme>
      <a:clrMap bg1="lt1" tx1="dk1" bg2="lt2" tx2="dk2" accent1="accent1" accent2="accent2" accent3="accent3" accent4="accent4" accent5="accent5" accent6="accent6" hlink="hlink" folHlink="folHlink"/>
    </a:extraClrScheme>
    <a:extraClrScheme>
      <a:clrScheme name="No Banner Text Master 2">
        <a:dk1>
          <a:srgbClr val="204C56"/>
        </a:dk1>
        <a:lt1>
          <a:srgbClr val="FFFFFF"/>
        </a:lt1>
        <a:dk2>
          <a:srgbClr val="2B87C8"/>
        </a:dk2>
        <a:lt2>
          <a:srgbClr val="BEBEBE"/>
        </a:lt2>
        <a:accent1>
          <a:srgbClr val="4BCAFF"/>
        </a:accent1>
        <a:accent2>
          <a:srgbClr val="EC1936"/>
        </a:accent2>
        <a:accent3>
          <a:srgbClr val="ACC3E0"/>
        </a:accent3>
        <a:accent4>
          <a:srgbClr val="DADADA"/>
        </a:accent4>
        <a:accent5>
          <a:srgbClr val="B1E1FF"/>
        </a:accent5>
        <a:accent6>
          <a:srgbClr val="D61630"/>
        </a:accent6>
        <a:hlink>
          <a:srgbClr val="FD7DCF"/>
        </a:hlink>
        <a:folHlink>
          <a:srgbClr val="F6CA33"/>
        </a:folHlink>
      </a:clrScheme>
      <a:clrMap bg1="dk2" tx1="lt1" bg2="dk1" tx2="lt2" accent1="accent1" accent2="accent2" accent3="accent3" accent4="accent4" accent5="accent5" accent6="accent6" hlink="hlink" folHlink="folHlink"/>
    </a:extraClrScheme>
    <a:extraClrScheme>
      <a:clrScheme name="No Banner Text Master 3">
        <a:dk1>
          <a:srgbClr val="000000"/>
        </a:dk1>
        <a:lt1>
          <a:srgbClr val="FFFFFF"/>
        </a:lt1>
        <a:dk2>
          <a:srgbClr val="BEBEBE"/>
        </a:dk2>
        <a:lt2>
          <a:srgbClr val="588872"/>
        </a:lt2>
        <a:accent1>
          <a:srgbClr val="204856"/>
        </a:accent1>
        <a:accent2>
          <a:srgbClr val="BF962D"/>
        </a:accent2>
        <a:accent3>
          <a:srgbClr val="FFFFFF"/>
        </a:accent3>
        <a:accent4>
          <a:srgbClr val="000000"/>
        </a:accent4>
        <a:accent5>
          <a:srgbClr val="ABB1B4"/>
        </a:accent5>
        <a:accent6>
          <a:srgbClr val="AD8728"/>
        </a:accent6>
        <a:hlink>
          <a:srgbClr val="C86DFB"/>
        </a:hlink>
        <a:folHlink>
          <a:srgbClr val="7C206A"/>
        </a:folHlink>
      </a:clrScheme>
      <a:clrMap bg1="lt1" tx1="dk1" bg2="lt2" tx2="dk2" accent1="accent1" accent2="accent2" accent3="accent3" accent4="accent4" accent5="accent5" accent6="accent6" hlink="hlink" folHlink="folHlink"/>
    </a:extraClrScheme>
    <a:extraClrScheme>
      <a:clrScheme name="No Banner Text Master 4">
        <a:dk1>
          <a:srgbClr val="204C56"/>
        </a:dk1>
        <a:lt1>
          <a:srgbClr val="FFFFFF"/>
        </a:lt1>
        <a:dk2>
          <a:srgbClr val="2B87C8"/>
        </a:dk2>
        <a:lt2>
          <a:srgbClr val="BEBEBE"/>
        </a:lt2>
        <a:accent1>
          <a:srgbClr val="588872"/>
        </a:accent1>
        <a:accent2>
          <a:srgbClr val="BE962D"/>
        </a:accent2>
        <a:accent3>
          <a:srgbClr val="ACC3E0"/>
        </a:accent3>
        <a:accent4>
          <a:srgbClr val="DADADA"/>
        </a:accent4>
        <a:accent5>
          <a:srgbClr val="B4C3BC"/>
        </a:accent5>
        <a:accent6>
          <a:srgbClr val="AC8728"/>
        </a:accent6>
        <a:hlink>
          <a:srgbClr val="C86DFB"/>
        </a:hlink>
        <a:folHlink>
          <a:srgbClr val="7C206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AUK PowerPoint Template">
  <a:themeElements>
    <a:clrScheme name="Action Aid Master 1">
      <a:dk1>
        <a:srgbClr val="000000"/>
      </a:dk1>
      <a:lt1>
        <a:srgbClr val="FFFFFF"/>
      </a:lt1>
      <a:dk2>
        <a:srgbClr val="FF0000"/>
      </a:dk2>
      <a:lt2>
        <a:srgbClr val="808080"/>
      </a:lt2>
      <a:accent1>
        <a:srgbClr val="FF6600"/>
      </a:accent1>
      <a:accent2>
        <a:srgbClr val="FF9900"/>
      </a:accent2>
      <a:accent3>
        <a:srgbClr val="FFFFFF"/>
      </a:accent3>
      <a:accent4>
        <a:srgbClr val="000000"/>
      </a:accent4>
      <a:accent5>
        <a:srgbClr val="FFB8AA"/>
      </a:accent5>
      <a:accent6>
        <a:srgbClr val="E78A00"/>
      </a:accent6>
      <a:hlink>
        <a:srgbClr val="969696"/>
      </a:hlink>
      <a:folHlink>
        <a:srgbClr val="C0C0C0"/>
      </a:folHlink>
    </a:clrScheme>
    <a:fontScheme name="Action Aid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tion Aid Master 1">
        <a:dk1>
          <a:srgbClr val="000000"/>
        </a:dk1>
        <a:lt1>
          <a:srgbClr val="FFFFFF"/>
        </a:lt1>
        <a:dk2>
          <a:srgbClr val="FF0000"/>
        </a:dk2>
        <a:lt2>
          <a:srgbClr val="808080"/>
        </a:lt2>
        <a:accent1>
          <a:srgbClr val="FF6600"/>
        </a:accent1>
        <a:accent2>
          <a:srgbClr val="FF9900"/>
        </a:accent2>
        <a:accent3>
          <a:srgbClr val="FFFFFF"/>
        </a:accent3>
        <a:accent4>
          <a:srgbClr val="000000"/>
        </a:accent4>
        <a:accent5>
          <a:srgbClr val="FFB8AA"/>
        </a:accent5>
        <a:accent6>
          <a:srgbClr val="E78A00"/>
        </a:accent6>
        <a:hlink>
          <a:srgbClr val="969696"/>
        </a:hlink>
        <a:folHlink>
          <a:srgbClr val="C0C0C0"/>
        </a:folHlink>
      </a:clrScheme>
      <a:clrMap bg1="lt1" tx1="dk1" bg2="lt2" tx2="dk2" accent1="accent1" accent2="accent2" accent3="accent3" accent4="accent4" accent5="accent5" accent6="accent6" hlink="hlink" folHlink="folHlink"/>
    </a:extraClrScheme>
    <a:extraClrScheme>
      <a:clrScheme name="Action Aid Master 2">
        <a:dk1>
          <a:srgbClr val="000000"/>
        </a:dk1>
        <a:lt1>
          <a:srgbClr val="FF0000"/>
        </a:lt1>
        <a:dk2>
          <a:srgbClr val="FFFFFF"/>
        </a:dk2>
        <a:lt2>
          <a:srgbClr val="808080"/>
        </a:lt2>
        <a:accent1>
          <a:srgbClr val="FF6600"/>
        </a:accent1>
        <a:accent2>
          <a:srgbClr val="FF9900"/>
        </a:accent2>
        <a:accent3>
          <a:srgbClr val="FFAAAA"/>
        </a:accent3>
        <a:accent4>
          <a:srgbClr val="000000"/>
        </a:accent4>
        <a:accent5>
          <a:srgbClr val="FFB8AA"/>
        </a:accent5>
        <a:accent6>
          <a:srgbClr val="E78A00"/>
        </a:accent6>
        <a:hlink>
          <a:srgbClr val="96969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AUK PowerPoint Template">
  <a:themeElements>
    <a:clrScheme name="Action Aid Master 1">
      <a:dk1>
        <a:srgbClr val="000000"/>
      </a:dk1>
      <a:lt1>
        <a:srgbClr val="FFFFFF"/>
      </a:lt1>
      <a:dk2>
        <a:srgbClr val="FF0000"/>
      </a:dk2>
      <a:lt2>
        <a:srgbClr val="808080"/>
      </a:lt2>
      <a:accent1>
        <a:srgbClr val="FF6600"/>
      </a:accent1>
      <a:accent2>
        <a:srgbClr val="FF9900"/>
      </a:accent2>
      <a:accent3>
        <a:srgbClr val="FFFFFF"/>
      </a:accent3>
      <a:accent4>
        <a:srgbClr val="000000"/>
      </a:accent4>
      <a:accent5>
        <a:srgbClr val="FFB8AA"/>
      </a:accent5>
      <a:accent6>
        <a:srgbClr val="E78A00"/>
      </a:accent6>
      <a:hlink>
        <a:srgbClr val="969696"/>
      </a:hlink>
      <a:folHlink>
        <a:srgbClr val="C0C0C0"/>
      </a:folHlink>
    </a:clrScheme>
    <a:fontScheme name="Action Aid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tion Aid Master 1">
        <a:dk1>
          <a:srgbClr val="000000"/>
        </a:dk1>
        <a:lt1>
          <a:srgbClr val="FFFFFF"/>
        </a:lt1>
        <a:dk2>
          <a:srgbClr val="FF0000"/>
        </a:dk2>
        <a:lt2>
          <a:srgbClr val="808080"/>
        </a:lt2>
        <a:accent1>
          <a:srgbClr val="FF6600"/>
        </a:accent1>
        <a:accent2>
          <a:srgbClr val="FF9900"/>
        </a:accent2>
        <a:accent3>
          <a:srgbClr val="FFFFFF"/>
        </a:accent3>
        <a:accent4>
          <a:srgbClr val="000000"/>
        </a:accent4>
        <a:accent5>
          <a:srgbClr val="FFB8AA"/>
        </a:accent5>
        <a:accent6>
          <a:srgbClr val="E78A00"/>
        </a:accent6>
        <a:hlink>
          <a:srgbClr val="969696"/>
        </a:hlink>
        <a:folHlink>
          <a:srgbClr val="C0C0C0"/>
        </a:folHlink>
      </a:clrScheme>
      <a:clrMap bg1="lt1" tx1="dk1" bg2="lt2" tx2="dk2" accent1="accent1" accent2="accent2" accent3="accent3" accent4="accent4" accent5="accent5" accent6="accent6" hlink="hlink" folHlink="folHlink"/>
    </a:extraClrScheme>
    <a:extraClrScheme>
      <a:clrScheme name="Action Aid Master 2">
        <a:dk1>
          <a:srgbClr val="000000"/>
        </a:dk1>
        <a:lt1>
          <a:srgbClr val="FF0000"/>
        </a:lt1>
        <a:dk2>
          <a:srgbClr val="FFFFFF"/>
        </a:dk2>
        <a:lt2>
          <a:srgbClr val="808080"/>
        </a:lt2>
        <a:accent1>
          <a:srgbClr val="FF6600"/>
        </a:accent1>
        <a:accent2>
          <a:srgbClr val="FF9900"/>
        </a:accent2>
        <a:accent3>
          <a:srgbClr val="FFAAAA"/>
        </a:accent3>
        <a:accent4>
          <a:srgbClr val="000000"/>
        </a:accent4>
        <a:accent5>
          <a:srgbClr val="FFB8AA"/>
        </a:accent5>
        <a:accent6>
          <a:srgbClr val="E78A00"/>
        </a:accent6>
        <a:hlink>
          <a:srgbClr val="96969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26230</TotalTime>
  <Words>905</Words>
  <Application>Microsoft Office PowerPoint</Application>
  <PresentationFormat>On-screen Show (4:3)</PresentationFormat>
  <Paragraphs>90</Paragraphs>
  <Slides>12</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Times New Roman</vt:lpstr>
      <vt:lpstr>Wingdings</vt:lpstr>
      <vt:lpstr>Wingdings 2</vt:lpstr>
      <vt:lpstr>Estrutura padrão</vt:lpstr>
      <vt:lpstr>No Banner Text Master</vt:lpstr>
      <vt:lpstr>AAUK PowerPoint Template</vt:lpstr>
      <vt:lpstr>1_AAUK PowerPoint Template</vt:lpstr>
      <vt:lpstr>PowerPoint Presentation</vt:lpstr>
      <vt:lpstr>Introduction </vt:lpstr>
      <vt:lpstr>Introduction </vt:lpstr>
      <vt:lpstr>Definition of a Blog</vt:lpstr>
      <vt:lpstr>Why Blogs Matter</vt:lpstr>
      <vt:lpstr>Why Shift from Formal to Storytelling?</vt:lpstr>
      <vt:lpstr>Example Before &amp; After </vt:lpstr>
      <vt:lpstr>The Wider Impact</vt:lpstr>
      <vt:lpstr>How to Turn Reports into Blogs</vt:lpstr>
      <vt:lpstr>Golden Rules for Turning Reports into Blogs </vt:lpstr>
      <vt:lpstr>Group Rewrite 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Emeka Nwankwo</dc:creator>
  <cp:keywords>2013 Programme Meeting Presentation Template</cp:keywords>
  <cp:lastModifiedBy>Anastasia Duru</cp:lastModifiedBy>
  <cp:revision>382</cp:revision>
  <dcterms:created xsi:type="dcterms:W3CDTF">2003-02-10T12:15:27Z</dcterms:created>
  <dcterms:modified xsi:type="dcterms:W3CDTF">2026-06-11T10:49:05Z</dcterms:modified>
</cp:coreProperties>
</file>